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4" r:id="rId13"/>
    <p:sldId id="273" r:id="rId14"/>
    <p:sldId id="270" r:id="rId15"/>
    <p:sldId id="271" r:id="rId16"/>
    <p:sldId id="275" r:id="rId17"/>
    <p:sldId id="272" r:id="rId18"/>
    <p:sldId id="277" r:id="rId19"/>
    <p:sldId id="276" r:id="rId20"/>
    <p:sldId id="278" r:id="rId21"/>
    <p:sldId id="279" r:id="rId22"/>
    <p:sldId id="280" r:id="rId23"/>
    <p:sldId id="287" r:id="rId24"/>
    <p:sldId id="281" r:id="rId25"/>
    <p:sldId id="282" r:id="rId26"/>
    <p:sldId id="286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AEAA"/>
    <a:srgbClr val="0DA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516" y="-10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6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0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5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4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5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5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6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0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41337-4C8A-41E1-828A-5493F4F09E3A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0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E6A2BF6-2C49-9EEA-B62F-E41118A9B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82624" y="-153257"/>
            <a:ext cx="9144000" cy="1608011"/>
          </a:xfrm>
        </p:spPr>
        <p:txBody>
          <a:bodyPr/>
          <a:lstStyle/>
          <a:p>
            <a:r>
              <a:rPr lang="en-US" altLang="ko-KR" b="1" dirty="0">
                <a:solidFill>
                  <a:srgbClr val="0EAEAA"/>
                </a:solidFill>
              </a:rPr>
              <a:t>Arduino</a:t>
            </a:r>
            <a:r>
              <a:rPr lang="en-US" altLang="ko-KR" dirty="0">
                <a:solidFill>
                  <a:srgbClr val="0EAEAA"/>
                </a:solidFill>
              </a:rPr>
              <a:t> </a:t>
            </a:r>
            <a:r>
              <a:rPr lang="en-US" altLang="ko-KR" dirty="0"/>
              <a:t>I2C</a:t>
            </a:r>
            <a:r>
              <a:rPr lang="ko-KR" altLang="en-US" dirty="0"/>
              <a:t>통신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C1EF9C75-A288-53ED-09BC-EB764B8DC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73911" y="1958055"/>
            <a:ext cx="9144000" cy="1655762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기 최정훈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CAC550-6C1F-1EFF-9B78-D4A344A19868}"/>
              </a:ext>
            </a:extLst>
          </p:cNvPr>
          <p:cNvSpPr/>
          <p:nvPr/>
        </p:nvSpPr>
        <p:spPr>
          <a:xfrm>
            <a:off x="609600" y="1524000"/>
            <a:ext cx="7339584" cy="23164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5">
            <a:extLst>
              <a:ext uri="{FF2B5EF4-FFF2-40B4-BE49-F238E27FC236}">
                <a16:creationId xmlns:a16="http://schemas.microsoft.com/office/drawing/2014/main" id="{66ED3270-764D-E702-FEC6-002836090C9E}"/>
              </a:ext>
            </a:extLst>
          </p:cNvPr>
          <p:cNvSpPr/>
          <p:nvPr/>
        </p:nvSpPr>
        <p:spPr>
          <a:xfrm flipH="1">
            <a:off x="7961376" y="1487424"/>
            <a:ext cx="3844862" cy="143256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5B61C-F0BB-8A00-3B60-DB036E91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02" y="3429000"/>
            <a:ext cx="2742759" cy="241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16B4AE6E-BDAD-BA23-90DE-8E5609F2B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83" y="3429000"/>
            <a:ext cx="3551001" cy="241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17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985373" y="1546923"/>
            <a:ext cx="8565027" cy="4752277"/>
            <a:chOff x="985373" y="799951"/>
            <a:chExt cx="10221253" cy="5258099"/>
          </a:xfrm>
        </p:grpSpPr>
        <p:pic>
          <p:nvPicPr>
            <p:cNvPr id="17" name="그림 16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F729F835-B36D-1EC8-4B68-A5BE20CA3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771" y="885386"/>
              <a:ext cx="7450598" cy="5172664"/>
            </a:xfrm>
            <a:prstGeom prst="rect">
              <a:avLst/>
            </a:prstGeom>
          </p:spPr>
        </p:pic>
        <p:sp>
          <p:nvSpPr>
            <p:cNvPr id="18" name="사각형: 잘린 한쪽 모서리 9">
              <a:extLst>
                <a:ext uri="{FF2B5EF4-FFF2-40B4-BE49-F238E27FC236}">
                  <a16:creationId xmlns:a16="http://schemas.microsoft.com/office/drawing/2014/main" id="{A7CB998B-005F-2C09-6C5E-2E35A6CA4A9C}"/>
                </a:ext>
              </a:extLst>
            </p:cNvPr>
            <p:cNvSpPr/>
            <p:nvPr/>
          </p:nvSpPr>
          <p:spPr>
            <a:xfrm>
              <a:off x="3477771" y="799951"/>
              <a:ext cx="7728855" cy="5232471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사각형: 잘린 대각선 방향 모서리 2">
              <a:extLst>
                <a:ext uri="{FF2B5EF4-FFF2-40B4-BE49-F238E27FC236}">
                  <a16:creationId xmlns:a16="http://schemas.microsoft.com/office/drawing/2014/main" id="{7A2AA423-AB98-C858-B17A-258C7E66C6E0}"/>
                </a:ext>
              </a:extLst>
            </p:cNvPr>
            <p:cNvSpPr/>
            <p:nvPr/>
          </p:nvSpPr>
          <p:spPr>
            <a:xfrm>
              <a:off x="985373" y="1864854"/>
              <a:ext cx="1976442" cy="872045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CRC_16 check sum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19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79733" y="1714872"/>
            <a:ext cx="7811792" cy="4287647"/>
            <a:chOff x="579733" y="855481"/>
            <a:chExt cx="11032534" cy="5147038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0A83B-7424-73C7-12D9-F883DA6A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918" y="855481"/>
              <a:ext cx="8753349" cy="5147037"/>
            </a:xfrm>
            <a:prstGeom prst="rect">
              <a:avLst/>
            </a:prstGeom>
          </p:spPr>
        </p:pic>
        <p:sp>
          <p:nvSpPr>
            <p:cNvPr id="15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662589" y="855482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  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2858919" y="855482"/>
              <a:ext cx="8753348" cy="5147037"/>
            </a:xfrm>
            <a:prstGeom prst="snip1Rect">
              <a:avLst>
                <a:gd name="adj" fmla="val 14485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사각형: 잘린 대각선 방향 모서리 2">
              <a:extLst>
                <a:ext uri="{FF2B5EF4-FFF2-40B4-BE49-F238E27FC236}">
                  <a16:creationId xmlns:a16="http://schemas.microsoft.com/office/drawing/2014/main" id="{E4C70E64-9FEE-9DBD-ADA8-F4376A9D1AAA}"/>
                </a:ext>
              </a:extLst>
            </p:cNvPr>
            <p:cNvSpPr/>
            <p:nvPr/>
          </p:nvSpPr>
          <p:spPr>
            <a:xfrm>
              <a:off x="579733" y="1729223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I2C</a:t>
              </a:r>
              <a:r>
                <a:rPr lang="ko-KR" altLang="en-US" dirty="0">
                  <a:solidFill>
                    <a:schemeClr val="tx1"/>
                  </a:solidFill>
                </a:rPr>
                <a:t>함수 보내기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91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27867" y="1996322"/>
            <a:ext cx="7385834" cy="4171786"/>
            <a:chOff x="2659676" y="1455659"/>
            <a:chExt cx="6872648" cy="3946683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6C5B99-F2CC-ACCF-4899-C8C87AB3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16" y="1549690"/>
              <a:ext cx="6090319" cy="3794365"/>
            </a:xfrm>
            <a:prstGeom prst="rect">
              <a:avLst/>
            </a:prstGeom>
          </p:spPr>
        </p:pic>
        <p:sp>
          <p:nvSpPr>
            <p:cNvPr id="18" name="사각형: 잘린 한쪽 모서리 8">
              <a:extLst>
                <a:ext uri="{FF2B5EF4-FFF2-40B4-BE49-F238E27FC236}">
                  <a16:creationId xmlns:a16="http://schemas.microsoft.com/office/drawing/2014/main" id="{577E902D-7C12-435A-83CF-41CBC7A02A8A}"/>
                </a:ext>
              </a:extLst>
            </p:cNvPr>
            <p:cNvSpPr/>
            <p:nvPr/>
          </p:nvSpPr>
          <p:spPr>
            <a:xfrm>
              <a:off x="2659676" y="1455659"/>
              <a:ext cx="6872648" cy="3946683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sp>
        <p:nvSpPr>
          <p:cNvPr id="16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638401" y="1714873"/>
            <a:ext cx="1100504" cy="46794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  Master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1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108528" y="1756428"/>
            <a:ext cx="7502487" cy="4492960"/>
            <a:chOff x="1709709" y="1058814"/>
            <a:chExt cx="8772582" cy="4740373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7FCDBCE-8995-A547-4A2F-60071356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949" y="1058814"/>
              <a:ext cx="8449107" cy="4473808"/>
            </a:xfrm>
            <a:prstGeom prst="rect">
              <a:avLst/>
            </a:prstGeom>
          </p:spPr>
        </p:pic>
        <p:sp>
          <p:nvSpPr>
            <p:cNvPr id="18" name="사각형: 잘린 한쪽 모서리 8">
              <a:extLst>
                <a:ext uri="{FF2B5EF4-FFF2-40B4-BE49-F238E27FC236}">
                  <a16:creationId xmlns:a16="http://schemas.microsoft.com/office/drawing/2014/main" id="{577E902D-7C12-435A-83CF-41CBC7A02A8A}"/>
                </a:ext>
              </a:extLst>
            </p:cNvPr>
            <p:cNvSpPr/>
            <p:nvPr/>
          </p:nvSpPr>
          <p:spPr>
            <a:xfrm>
              <a:off x="1709709" y="1058815"/>
              <a:ext cx="8772582" cy="4740372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4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sp>
        <p:nvSpPr>
          <p:cNvPr id="16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638401" y="1714873"/>
            <a:ext cx="1100504" cy="46794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  Master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8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pic>
        <p:nvPicPr>
          <p:cNvPr id="17" name="그림 1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ED20F437-DD6D-A35E-0E64-AE8CFCAB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45" y="2226575"/>
            <a:ext cx="5231168" cy="1852705"/>
          </a:xfrm>
          <a:prstGeom prst="rect">
            <a:avLst/>
          </a:prstGeom>
        </p:spPr>
      </p:pic>
      <p:sp>
        <p:nvSpPr>
          <p:cNvPr id="1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694767" y="2020182"/>
            <a:ext cx="1078949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잘린 한쪽 모서리 8">
            <a:extLst>
              <a:ext uri="{FF2B5EF4-FFF2-40B4-BE49-F238E27FC236}">
                <a16:creationId xmlns:a16="http://schemas.microsoft.com/office/drawing/2014/main" id="{577E902D-7C12-435A-83CF-41CBC7A02A8A}"/>
              </a:ext>
            </a:extLst>
          </p:cNvPr>
          <p:cNvSpPr/>
          <p:nvPr/>
        </p:nvSpPr>
        <p:spPr>
          <a:xfrm>
            <a:off x="3560742" y="2108657"/>
            <a:ext cx="6015351" cy="2011652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사각형: 잘린 대각선 방향 모서리 10">
            <a:extLst>
              <a:ext uri="{FF2B5EF4-FFF2-40B4-BE49-F238E27FC236}">
                <a16:creationId xmlns:a16="http://schemas.microsoft.com/office/drawing/2014/main" id="{572371C2-B4F4-01EB-DA01-C3AC485BBCC8}"/>
              </a:ext>
            </a:extLst>
          </p:cNvPr>
          <p:cNvSpPr/>
          <p:nvPr/>
        </p:nvSpPr>
        <p:spPr>
          <a:xfrm>
            <a:off x="685245" y="2760404"/>
            <a:ext cx="2553357" cy="949067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Slave </a:t>
            </a:r>
            <a:r>
              <a:rPr lang="ko-KR" altLang="en-US" dirty="0">
                <a:solidFill>
                  <a:schemeClr val="tx1"/>
                </a:solidFill>
              </a:rPr>
              <a:t>에서 받은 데이터 정리</a:t>
            </a:r>
          </a:p>
        </p:txBody>
      </p:sp>
    </p:spTree>
    <p:extLst>
      <p:ext uri="{BB962C8B-B14F-4D97-AF65-F5344CB8AC3E}">
        <p14:creationId xmlns:p14="http://schemas.microsoft.com/office/powerpoint/2010/main" val="119684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A0398DD-EB21-4ACB-0BD9-2DE5DDDF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11" y="1699021"/>
            <a:ext cx="3508239" cy="4587479"/>
          </a:xfrm>
          <a:prstGeom prst="rect">
            <a:avLst/>
          </a:prstGeom>
        </p:spPr>
      </p:pic>
      <p:sp>
        <p:nvSpPr>
          <p:cNvPr id="15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690255" y="1635584"/>
            <a:ext cx="1371224" cy="53022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Slave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3787912" y="1699022"/>
            <a:ext cx="3508239" cy="4587478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사각형: 잘린 대각선 방향 모서리 2">
            <a:extLst>
              <a:ext uri="{FF2B5EF4-FFF2-40B4-BE49-F238E27FC236}">
                <a16:creationId xmlns:a16="http://schemas.microsoft.com/office/drawing/2014/main" id="{82D652DD-371A-A11A-7125-B833892A3A11}"/>
              </a:ext>
            </a:extLst>
          </p:cNvPr>
          <p:cNvSpPr/>
          <p:nvPr/>
        </p:nvSpPr>
        <p:spPr>
          <a:xfrm>
            <a:off x="1039249" y="4772961"/>
            <a:ext cx="2044459" cy="118646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통신</a:t>
            </a:r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72972B91-8328-E6A6-A971-3587186A0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934" y="3206407"/>
            <a:ext cx="3486329" cy="2921150"/>
          </a:xfrm>
          <a:prstGeom prst="rect">
            <a:avLst/>
          </a:prstGeom>
        </p:spPr>
      </p:pic>
      <p:sp>
        <p:nvSpPr>
          <p:cNvPr id="5" name="사각형: 잘린 한쪽 모서리 11">
            <a:extLst>
              <a:ext uri="{FF2B5EF4-FFF2-40B4-BE49-F238E27FC236}">
                <a16:creationId xmlns:a16="http://schemas.microsoft.com/office/drawing/2014/main" id="{1081D9E0-298C-087D-1E54-0D548ECFA9D0}"/>
              </a:ext>
            </a:extLst>
          </p:cNvPr>
          <p:cNvSpPr/>
          <p:nvPr/>
        </p:nvSpPr>
        <p:spPr>
          <a:xfrm>
            <a:off x="7808403" y="3080083"/>
            <a:ext cx="3508239" cy="320641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9C033C-98EF-B7E4-844A-E685C5D227C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083708" y="5366195"/>
            <a:ext cx="853025" cy="1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7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pic>
        <p:nvPicPr>
          <p:cNvPr id="32" name="그림 31" descr="텍스트, 모니터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5B08E3DF-5853-D71C-A7FA-7E8306D5F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9" t="6754" r="4974" b="56614"/>
          <a:stretch/>
        </p:blipFill>
        <p:spPr>
          <a:xfrm>
            <a:off x="766104" y="4077801"/>
            <a:ext cx="6316134" cy="1813370"/>
          </a:xfrm>
          <a:prstGeom prst="rect">
            <a:avLst/>
          </a:prstGeom>
        </p:spPr>
      </p:pic>
      <p:pic>
        <p:nvPicPr>
          <p:cNvPr id="33" name="그림 32" descr="텍스트, 스크린샷, 전자제품, 컴퓨터이(가) 표시된 사진&#10;&#10;자동 생성된 설명">
            <a:extLst>
              <a:ext uri="{FF2B5EF4-FFF2-40B4-BE49-F238E27FC236}">
                <a16:creationId xmlns:a16="http://schemas.microsoft.com/office/drawing/2014/main" id="{EED6C95E-915E-130C-ACDA-6E5F8B50E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6611" r="4418" b="56355"/>
          <a:stretch/>
        </p:blipFill>
        <p:spPr>
          <a:xfrm>
            <a:off x="766104" y="1824187"/>
            <a:ext cx="6316134" cy="1752600"/>
          </a:xfrm>
          <a:prstGeom prst="rect">
            <a:avLst/>
          </a:prstGeom>
        </p:spPr>
      </p:pic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C5188C20-7B06-5481-3923-B8D428E12296}"/>
              </a:ext>
            </a:extLst>
          </p:cNvPr>
          <p:cNvSpPr/>
          <p:nvPr/>
        </p:nvSpPr>
        <p:spPr>
          <a:xfrm>
            <a:off x="584240" y="1635584"/>
            <a:ext cx="7162799" cy="209781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사각형: 잘린 한쪽 모서리 5">
            <a:extLst>
              <a:ext uri="{FF2B5EF4-FFF2-40B4-BE49-F238E27FC236}">
                <a16:creationId xmlns:a16="http://schemas.microsoft.com/office/drawing/2014/main" id="{EDE9A7FC-8276-AF82-F2BF-E55EEBB9DF4C}"/>
              </a:ext>
            </a:extLst>
          </p:cNvPr>
          <p:cNvSpPr/>
          <p:nvPr/>
        </p:nvSpPr>
        <p:spPr>
          <a:xfrm>
            <a:off x="584240" y="3922002"/>
            <a:ext cx="7162799" cy="209781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사각형: 잘린 대각선 방향 모서리 7">
            <a:extLst>
              <a:ext uri="{FF2B5EF4-FFF2-40B4-BE49-F238E27FC236}">
                <a16:creationId xmlns:a16="http://schemas.microsoft.com/office/drawing/2014/main" id="{4B9BB0A4-E436-7AB8-CB22-42425BAD4032}"/>
              </a:ext>
            </a:extLst>
          </p:cNvPr>
          <p:cNvSpPr/>
          <p:nvPr/>
        </p:nvSpPr>
        <p:spPr>
          <a:xfrm>
            <a:off x="7928903" y="2433765"/>
            <a:ext cx="2533103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1ms</a:t>
            </a:r>
            <a:r>
              <a:rPr lang="ko-KR" altLang="en-US" dirty="0">
                <a:solidFill>
                  <a:schemeClr val="tx1"/>
                </a:solidFill>
              </a:rPr>
              <a:t>일시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코드작동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잘린 대각선 방향 모서리 8">
            <a:extLst>
              <a:ext uri="{FF2B5EF4-FFF2-40B4-BE49-F238E27FC236}">
                <a16:creationId xmlns:a16="http://schemas.microsoft.com/office/drawing/2014/main" id="{E8317D32-BD03-A06C-294E-C4F842428B91}"/>
              </a:ext>
            </a:extLst>
          </p:cNvPr>
          <p:cNvSpPr/>
          <p:nvPr/>
        </p:nvSpPr>
        <p:spPr>
          <a:xfrm>
            <a:off x="7928903" y="4626632"/>
            <a:ext cx="2533103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2ms</a:t>
            </a:r>
            <a:r>
              <a:rPr lang="ko-KR" altLang="en-US" dirty="0">
                <a:solidFill>
                  <a:schemeClr val="tx1"/>
                </a:solidFill>
              </a:rPr>
              <a:t>일시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코드작동</a:t>
            </a:r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1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93852" y="1529455"/>
            <a:ext cx="9373868" cy="4404874"/>
            <a:chOff x="893852" y="923671"/>
            <a:chExt cx="10404296" cy="5010658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24072D-C45C-1851-CAAD-05BAFCA57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2" r="1676" b="65476"/>
            <a:stretch/>
          </p:blipFill>
          <p:spPr>
            <a:xfrm>
              <a:off x="893853" y="1286129"/>
              <a:ext cx="10404295" cy="46482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57BCDE-10DB-629B-83F2-4F6A63BB24C5}"/>
                </a:ext>
              </a:extLst>
            </p:cNvPr>
            <p:cNvSpPr/>
            <p:nvPr/>
          </p:nvSpPr>
          <p:spPr>
            <a:xfrm>
              <a:off x="893852" y="1286129"/>
              <a:ext cx="10404295" cy="46482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BD299F-4073-13DC-AB64-D25EA2C43CFB}"/>
                </a:ext>
              </a:extLst>
            </p:cNvPr>
            <p:cNvSpPr/>
            <p:nvPr/>
          </p:nvSpPr>
          <p:spPr>
            <a:xfrm>
              <a:off x="4191001" y="3381629"/>
              <a:ext cx="2081360" cy="12319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21EC9F-2672-DE3D-1D10-BC18A6D27D1B}"/>
                </a:ext>
              </a:extLst>
            </p:cNvPr>
            <p:cNvSpPr/>
            <p:nvPr/>
          </p:nvSpPr>
          <p:spPr>
            <a:xfrm>
              <a:off x="6095999" y="1916049"/>
              <a:ext cx="2832102" cy="12319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사각형: 잘린 대각선 방향 모서리 17">
              <a:extLst>
                <a:ext uri="{FF2B5EF4-FFF2-40B4-BE49-F238E27FC236}">
                  <a16:creationId xmlns:a16="http://schemas.microsoft.com/office/drawing/2014/main" id="{B47A29AD-DE81-22A9-2B57-BDF7B20354AC}"/>
                </a:ext>
              </a:extLst>
            </p:cNvPr>
            <p:cNvSpPr/>
            <p:nvPr/>
          </p:nvSpPr>
          <p:spPr>
            <a:xfrm>
              <a:off x="1181049" y="3156751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MsTimer2 </a:t>
              </a:r>
              <a:r>
                <a:rPr lang="ko-KR" altLang="en-US" dirty="0">
                  <a:solidFill>
                    <a:schemeClr val="tx1"/>
                  </a:solidFill>
                </a:rPr>
                <a:t>작동</a:t>
              </a:r>
            </a:p>
          </p:txBody>
        </p:sp>
        <p:sp>
          <p:nvSpPr>
            <p:cNvPr id="23" name="사각형: 잘린 대각선 방향 모서리 18">
              <a:extLst>
                <a:ext uri="{FF2B5EF4-FFF2-40B4-BE49-F238E27FC236}">
                  <a16:creationId xmlns:a16="http://schemas.microsoft.com/office/drawing/2014/main" id="{BF7286FB-81F1-BF2F-A187-3C1872C51E72}"/>
                </a:ext>
              </a:extLst>
            </p:cNvPr>
            <p:cNvSpPr/>
            <p:nvPr/>
          </p:nvSpPr>
          <p:spPr>
            <a:xfrm>
              <a:off x="8102549" y="923671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I2C</a:t>
              </a:r>
              <a:r>
                <a:rPr lang="ko-KR" altLang="en-US" dirty="0">
                  <a:solidFill>
                    <a:schemeClr val="tx1"/>
                  </a:solidFill>
                </a:rPr>
                <a:t>통신 작동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637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63510" y="1529455"/>
            <a:ext cx="8769907" cy="4552712"/>
            <a:chOff x="1711047" y="1152644"/>
            <a:chExt cx="8769907" cy="4552712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257A39-D329-70CD-EC7A-0065CE03D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" b="62855"/>
            <a:stretch/>
          </p:blipFill>
          <p:spPr>
            <a:xfrm>
              <a:off x="4623580" y="3412831"/>
              <a:ext cx="5857374" cy="2292525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08E91532-207B-B1D2-FB30-3C8E490AE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340"/>
            <a:stretch/>
          </p:blipFill>
          <p:spPr>
            <a:xfrm>
              <a:off x="1803065" y="1152644"/>
              <a:ext cx="8463064" cy="2270501"/>
            </a:xfrm>
            <a:prstGeom prst="rect">
              <a:avLst/>
            </a:prstGeom>
          </p:spPr>
        </p:pic>
        <p:sp>
          <p:nvSpPr>
            <p:cNvPr id="16" name="사각형: 잘린 한쪽 모서리 23">
              <a:extLst>
                <a:ext uri="{FF2B5EF4-FFF2-40B4-BE49-F238E27FC236}">
                  <a16:creationId xmlns:a16="http://schemas.microsoft.com/office/drawing/2014/main" id="{AC030488-8607-557F-C4AE-6418A8BF325B}"/>
                </a:ext>
              </a:extLst>
            </p:cNvPr>
            <p:cNvSpPr/>
            <p:nvPr/>
          </p:nvSpPr>
          <p:spPr>
            <a:xfrm>
              <a:off x="6521094" y="1480071"/>
              <a:ext cx="1047327" cy="4225285"/>
            </a:xfrm>
            <a:prstGeom prst="snip1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사각형: 잘린 대각선 방향 모서리 24">
              <a:extLst>
                <a:ext uri="{FF2B5EF4-FFF2-40B4-BE49-F238E27FC236}">
                  <a16:creationId xmlns:a16="http://schemas.microsoft.com/office/drawing/2014/main" id="{99D2FFB5-CD8B-27D0-63F4-0D32B09EF31F}"/>
                </a:ext>
              </a:extLst>
            </p:cNvPr>
            <p:cNvSpPr/>
            <p:nvPr/>
          </p:nvSpPr>
          <p:spPr>
            <a:xfrm>
              <a:off x="1711047" y="3990230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I2C</a:t>
              </a:r>
              <a:r>
                <a:rPr lang="ko-KR" altLang="en-US" dirty="0">
                  <a:solidFill>
                    <a:schemeClr val="tx1"/>
                  </a:solidFill>
                </a:rPr>
                <a:t>데이터 보내는 신호의 주소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284678" y="3294185"/>
            <a:ext cx="251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SDA :</a:t>
            </a:r>
          </a:p>
          <a:p>
            <a:r>
              <a:rPr lang="en-US" altLang="ko-KR" dirty="0"/>
              <a:t>Software-Defined Access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78816" y="3012831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SCL : Serial Clock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14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pic>
        <p:nvPicPr>
          <p:cNvPr id="16" name="그림 1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A25CD819-1A20-D791-14EF-CCDCA757C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2563" r="2380" b="66330"/>
          <a:stretch/>
        </p:blipFill>
        <p:spPr>
          <a:xfrm>
            <a:off x="820100" y="1651376"/>
            <a:ext cx="7687734" cy="2245972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3158992-851A-97AD-9D49-2D95E6938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3216" r="1874" b="63115"/>
          <a:stretch/>
        </p:blipFill>
        <p:spPr>
          <a:xfrm>
            <a:off x="1776834" y="3960849"/>
            <a:ext cx="7687734" cy="2277000"/>
          </a:xfrm>
          <a:prstGeom prst="rect">
            <a:avLst/>
          </a:prstGeom>
        </p:spPr>
      </p:pic>
      <p:sp>
        <p:nvSpPr>
          <p:cNvPr id="24" name="사각형: 잘린 한쪽 모서리 2">
            <a:extLst>
              <a:ext uri="{FF2B5EF4-FFF2-40B4-BE49-F238E27FC236}">
                <a16:creationId xmlns:a16="http://schemas.microsoft.com/office/drawing/2014/main" id="{8124FE79-DA3A-F921-385C-821F4529539C}"/>
              </a:ext>
            </a:extLst>
          </p:cNvPr>
          <p:cNvSpPr/>
          <p:nvPr/>
        </p:nvSpPr>
        <p:spPr>
          <a:xfrm>
            <a:off x="6357301" y="1949063"/>
            <a:ext cx="1024467" cy="4225285"/>
          </a:xfrm>
          <a:prstGeom prst="snip1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사각형: 잘린 대각선 방향 모서리 6">
            <a:extLst>
              <a:ext uri="{FF2B5EF4-FFF2-40B4-BE49-F238E27FC236}">
                <a16:creationId xmlns:a16="http://schemas.microsoft.com/office/drawing/2014/main" id="{721E959F-89A5-754A-B0FF-46287A3709EF}"/>
              </a:ext>
            </a:extLst>
          </p:cNvPr>
          <p:cNvSpPr/>
          <p:nvPr/>
        </p:nvSpPr>
        <p:spPr>
          <a:xfrm>
            <a:off x="8804169" y="2644605"/>
            <a:ext cx="2757300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데이터 보내는 신호</a:t>
            </a:r>
          </a:p>
        </p:txBody>
      </p:sp>
    </p:spTree>
    <p:extLst>
      <p:ext uri="{BB962C8B-B14F-4D97-AF65-F5344CB8AC3E}">
        <p14:creationId xmlns:p14="http://schemas.microsoft.com/office/powerpoint/2010/main" val="250467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63104" y="231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/>
              <a:t>목차</a:t>
            </a: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243595" y="801971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Arduino I2C</a:t>
            </a:r>
            <a:r>
              <a:rPr lang="ko-KR" altLang="en-US" dirty="0"/>
              <a:t>통신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680960" y="2121408"/>
            <a:ext cx="3486912" cy="3523488"/>
            <a:chOff x="7680960" y="2121408"/>
            <a:chExt cx="3486912" cy="3523488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132064" y="2596896"/>
              <a:ext cx="3023616" cy="3048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680960" y="2121408"/>
              <a:ext cx="3486912" cy="3499104"/>
            </a:xfrm>
            <a:prstGeom prst="round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/>
            <p:cNvSpPr/>
            <p:nvPr/>
          </p:nvSpPr>
          <p:spPr>
            <a:xfrm>
              <a:off x="8546592" y="2950464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연결자 24"/>
            <p:cNvSpPr/>
            <p:nvPr/>
          </p:nvSpPr>
          <p:spPr>
            <a:xfrm>
              <a:off x="8552688" y="3566160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/>
            <p:cNvSpPr/>
            <p:nvPr/>
          </p:nvSpPr>
          <p:spPr>
            <a:xfrm>
              <a:off x="8564880" y="4212336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연결자 26"/>
            <p:cNvSpPr/>
            <p:nvPr/>
          </p:nvSpPr>
          <p:spPr>
            <a:xfrm>
              <a:off x="8577072" y="4858512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192768" y="3218688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198864" y="3858768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223248" y="4492752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223248" y="5151120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25992" y="1440001"/>
            <a:ext cx="5681935" cy="4732200"/>
            <a:chOff x="1025992" y="1440000"/>
            <a:chExt cx="5681935" cy="5912519"/>
          </a:xfrm>
        </p:grpSpPr>
        <p:grpSp>
          <p:nvGrpSpPr>
            <p:cNvPr id="32" name="그룹 31"/>
            <p:cNvGrpSpPr/>
            <p:nvPr/>
          </p:nvGrpSpPr>
          <p:grpSpPr>
            <a:xfrm>
              <a:off x="1025992" y="1440000"/>
              <a:ext cx="5681845" cy="872519"/>
              <a:chOff x="1026082" y="1689197"/>
              <a:chExt cx="5681845" cy="87251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프로젝트 목적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026082" y="2448000"/>
              <a:ext cx="5681845" cy="872519"/>
              <a:chOff x="1026082" y="1689197"/>
              <a:chExt cx="5681845" cy="872519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사용한 개발 툴</a:t>
                </a: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026082" y="3456000"/>
              <a:ext cx="5681845" cy="872519"/>
              <a:chOff x="1026082" y="1689197"/>
              <a:chExt cx="5681845" cy="87251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Arduino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회로</a:t>
                </a: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025992" y="4464000"/>
              <a:ext cx="5681845" cy="872519"/>
              <a:chOff x="1026082" y="1689197"/>
              <a:chExt cx="5681845" cy="872519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Flowchart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</a:t>
                </a:r>
                <a:endParaRPr lang="ko-KR" altLang="en-US" dirty="0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5992" y="5472000"/>
              <a:ext cx="5681845" cy="872519"/>
              <a:chOff x="1026082" y="1689197"/>
              <a:chExt cx="5681845" cy="872519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각 기능 및 코드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</a:t>
                </a:r>
                <a:endParaRPr lang="ko-KR" altLang="en-US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25992" y="6480000"/>
              <a:ext cx="5681845" cy="872519"/>
              <a:chOff x="1026082" y="1689197"/>
              <a:chExt cx="5681845" cy="872519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결과 동영상</a:t>
                </a: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6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3011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86415" y="1948615"/>
            <a:ext cx="9722829" cy="3383549"/>
            <a:chOff x="181335" y="1375738"/>
            <a:chExt cx="11829329" cy="410652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0F57AC-195D-FC2E-E302-14E10E36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075" y="1375738"/>
              <a:ext cx="11094589" cy="272734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90E6C77-247B-EF97-F6DD-706553E7EC7D}"/>
                </a:ext>
              </a:extLst>
            </p:cNvPr>
            <p:cNvSpPr/>
            <p:nvPr/>
          </p:nvSpPr>
          <p:spPr>
            <a:xfrm>
              <a:off x="1381912" y="1646862"/>
              <a:ext cx="1729145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726152-CF08-D859-C8CF-CE0EC10C2BA3}"/>
                </a:ext>
              </a:extLst>
            </p:cNvPr>
            <p:cNvSpPr/>
            <p:nvPr/>
          </p:nvSpPr>
          <p:spPr>
            <a:xfrm>
              <a:off x="3090635" y="1646862"/>
              <a:ext cx="455485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사각형: 잘린 대각선 방향 모서리 14">
              <a:extLst>
                <a:ext uri="{FF2B5EF4-FFF2-40B4-BE49-F238E27FC236}">
                  <a16:creationId xmlns:a16="http://schemas.microsoft.com/office/drawing/2014/main" id="{38F109B7-ED23-97E5-BB03-35B7AAEA6503}"/>
                </a:ext>
              </a:extLst>
            </p:cNvPr>
            <p:cNvSpPr/>
            <p:nvPr/>
          </p:nvSpPr>
          <p:spPr>
            <a:xfrm>
              <a:off x="181335" y="4641434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0000111(7bit)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서버번호</a:t>
              </a:r>
              <a:r>
                <a:rPr lang="en-US" altLang="ko-KR" dirty="0">
                  <a:solidFill>
                    <a:schemeClr val="tx1"/>
                  </a:solidFill>
                </a:rPr>
                <a:t>:7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잘린 대각선 방향 모서리 15">
              <a:extLst>
                <a:ext uri="{FF2B5EF4-FFF2-40B4-BE49-F238E27FC236}">
                  <a16:creationId xmlns:a16="http://schemas.microsoft.com/office/drawing/2014/main" id="{D7E30B36-3045-BA18-1754-C5FDE687312B}"/>
                </a:ext>
              </a:extLst>
            </p:cNvPr>
            <p:cNvSpPr/>
            <p:nvPr/>
          </p:nvSpPr>
          <p:spPr>
            <a:xfrm>
              <a:off x="3051677" y="4641434"/>
              <a:ext cx="971976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읽기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BA1604-AB40-5C9A-7B3A-E4032736EE63}"/>
                </a:ext>
              </a:extLst>
            </p:cNvPr>
            <p:cNvSpPr/>
            <p:nvPr/>
          </p:nvSpPr>
          <p:spPr>
            <a:xfrm>
              <a:off x="4023653" y="1646862"/>
              <a:ext cx="2438259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사각형: 잘린 대각선 방향 모서리 21">
              <a:extLst>
                <a:ext uri="{FF2B5EF4-FFF2-40B4-BE49-F238E27FC236}">
                  <a16:creationId xmlns:a16="http://schemas.microsoft.com/office/drawing/2014/main" id="{3211B7CA-4407-A345-F2E3-A3BB5FA3308E}"/>
                </a:ext>
              </a:extLst>
            </p:cNvPr>
            <p:cNvSpPr/>
            <p:nvPr/>
          </p:nvSpPr>
          <p:spPr>
            <a:xfrm>
              <a:off x="4136695" y="4641434"/>
              <a:ext cx="2299818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0000011(7bit)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94A9694-2721-40B0-84A9-B096CBA99858}"/>
                </a:ext>
              </a:extLst>
            </p:cNvPr>
            <p:cNvSpPr/>
            <p:nvPr/>
          </p:nvSpPr>
          <p:spPr>
            <a:xfrm>
              <a:off x="6461913" y="1646862"/>
              <a:ext cx="2419636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사각형: 잘린 대각선 방향 모서리 25">
              <a:extLst>
                <a:ext uri="{FF2B5EF4-FFF2-40B4-BE49-F238E27FC236}">
                  <a16:creationId xmlns:a16="http://schemas.microsoft.com/office/drawing/2014/main" id="{71F87A0F-EA77-CA29-12D9-8489A8381C2C}"/>
                </a:ext>
              </a:extLst>
            </p:cNvPr>
            <p:cNvSpPr/>
            <p:nvPr/>
          </p:nvSpPr>
          <p:spPr>
            <a:xfrm>
              <a:off x="6581731" y="4641434"/>
              <a:ext cx="2299818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0000110(7bit)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58ADE5D-850B-3FE7-A1F5-7945032E3AE8}"/>
                </a:ext>
              </a:extLst>
            </p:cNvPr>
            <p:cNvSpPr/>
            <p:nvPr/>
          </p:nvSpPr>
          <p:spPr>
            <a:xfrm>
              <a:off x="8923649" y="1646862"/>
              <a:ext cx="2419636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사각형: 잘린 대각선 방향 모서리 27">
              <a:extLst>
                <a:ext uri="{FF2B5EF4-FFF2-40B4-BE49-F238E27FC236}">
                  <a16:creationId xmlns:a16="http://schemas.microsoft.com/office/drawing/2014/main" id="{44EA25F7-E8C8-F6D0-5204-DA613519D1E6}"/>
                </a:ext>
              </a:extLst>
            </p:cNvPr>
            <p:cNvSpPr/>
            <p:nvPr/>
          </p:nvSpPr>
          <p:spPr>
            <a:xfrm>
              <a:off x="9043467" y="4641434"/>
              <a:ext cx="2299818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0110101(7bit)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574BB6-E4F5-BABE-ECBA-7915A6FA914C}"/>
                </a:ext>
              </a:extLst>
            </p:cNvPr>
            <p:cNvSpPr/>
            <p:nvPr/>
          </p:nvSpPr>
          <p:spPr>
            <a:xfrm>
              <a:off x="2423256" y="2192434"/>
              <a:ext cx="628421" cy="9715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4954158-5223-5CC2-74B2-F3B18F796E74}"/>
                </a:ext>
              </a:extLst>
            </p:cNvPr>
            <p:cNvSpPr/>
            <p:nvPr/>
          </p:nvSpPr>
          <p:spPr>
            <a:xfrm>
              <a:off x="1333443" y="2192433"/>
              <a:ext cx="1002194" cy="156645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79E713-D64F-D8AC-3E4E-E00F1123AF51}"/>
                </a:ext>
              </a:extLst>
            </p:cNvPr>
            <p:cNvSpPr/>
            <p:nvPr/>
          </p:nvSpPr>
          <p:spPr>
            <a:xfrm>
              <a:off x="3138355" y="2192434"/>
              <a:ext cx="236544" cy="9715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80CCC2-51C8-A7D7-26B8-24067F84AB83}"/>
                </a:ext>
              </a:extLst>
            </p:cNvPr>
            <p:cNvSpPr/>
            <p:nvPr/>
          </p:nvSpPr>
          <p:spPr>
            <a:xfrm>
              <a:off x="4247880" y="2204169"/>
              <a:ext cx="1223434" cy="156645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E8F6864-3F84-F790-BD7E-F9202994DD9A}"/>
                </a:ext>
              </a:extLst>
            </p:cNvPr>
            <p:cNvSpPr/>
            <p:nvPr/>
          </p:nvSpPr>
          <p:spPr>
            <a:xfrm>
              <a:off x="5526124" y="2204169"/>
              <a:ext cx="533213" cy="95980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3020CB-9057-8F20-5ECF-0EBEF79CE0F0}"/>
                </a:ext>
              </a:extLst>
            </p:cNvPr>
            <p:cNvSpPr/>
            <p:nvPr/>
          </p:nvSpPr>
          <p:spPr>
            <a:xfrm>
              <a:off x="6665266" y="2298171"/>
              <a:ext cx="1013552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DEAD8D-CAAE-B677-0AF7-F7FA1A17C1EC}"/>
                </a:ext>
              </a:extLst>
            </p:cNvPr>
            <p:cNvSpPr/>
            <p:nvPr/>
          </p:nvSpPr>
          <p:spPr>
            <a:xfrm>
              <a:off x="7720918" y="2295369"/>
              <a:ext cx="476662" cy="86860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761B79-7F22-46B7-2AF8-364CD9E41AED}"/>
                </a:ext>
              </a:extLst>
            </p:cNvPr>
            <p:cNvSpPr/>
            <p:nvPr/>
          </p:nvSpPr>
          <p:spPr>
            <a:xfrm>
              <a:off x="8239680" y="2295369"/>
              <a:ext cx="223887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92036A-9BB3-6E7C-E064-1587FC0A3B8D}"/>
                </a:ext>
              </a:extLst>
            </p:cNvPr>
            <p:cNvSpPr/>
            <p:nvPr/>
          </p:nvSpPr>
          <p:spPr>
            <a:xfrm>
              <a:off x="9122999" y="2295368"/>
              <a:ext cx="214889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E024ABD-0DE6-16E3-7F6D-75635A7348F9}"/>
                </a:ext>
              </a:extLst>
            </p:cNvPr>
            <p:cNvSpPr/>
            <p:nvPr/>
          </p:nvSpPr>
          <p:spPr>
            <a:xfrm>
              <a:off x="9379988" y="2295369"/>
              <a:ext cx="468591" cy="8686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ADD85AE-6533-CDFA-6245-12636F51D48A}"/>
                </a:ext>
              </a:extLst>
            </p:cNvPr>
            <p:cNvSpPr/>
            <p:nvPr/>
          </p:nvSpPr>
          <p:spPr>
            <a:xfrm>
              <a:off x="9890679" y="2290088"/>
              <a:ext cx="214889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0EB4C6-87EF-1E47-7967-64238F78E44B}"/>
                </a:ext>
              </a:extLst>
            </p:cNvPr>
            <p:cNvSpPr/>
            <p:nvPr/>
          </p:nvSpPr>
          <p:spPr>
            <a:xfrm>
              <a:off x="10147668" y="2290088"/>
              <a:ext cx="214889" cy="8686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79DA0A9-66E2-9309-378F-B471D48AB726}"/>
                </a:ext>
              </a:extLst>
            </p:cNvPr>
            <p:cNvSpPr/>
            <p:nvPr/>
          </p:nvSpPr>
          <p:spPr>
            <a:xfrm>
              <a:off x="10401370" y="2290087"/>
              <a:ext cx="214889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4F45354-12BF-A4E1-472D-EAC54568E582}"/>
                </a:ext>
              </a:extLst>
            </p:cNvPr>
            <p:cNvSpPr/>
            <p:nvPr/>
          </p:nvSpPr>
          <p:spPr>
            <a:xfrm>
              <a:off x="10670562" y="2290088"/>
              <a:ext cx="214889" cy="8686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E06AF13B-C5A2-6917-AFF2-6F101BDF7D18}"/>
                </a:ext>
              </a:extLst>
            </p:cNvPr>
            <p:cNvSpPr txBox="1"/>
            <p:nvPr/>
          </p:nvSpPr>
          <p:spPr>
            <a:xfrm>
              <a:off x="1616462" y="250857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32">
              <a:extLst>
                <a:ext uri="{FF2B5EF4-FFF2-40B4-BE49-F238E27FC236}">
                  <a16:creationId xmlns:a16="http://schemas.microsoft.com/office/drawing/2014/main" id="{574A1F6A-4BDD-68F9-B550-CA6BF4713DA1}"/>
                </a:ext>
              </a:extLst>
            </p:cNvPr>
            <p:cNvSpPr txBox="1"/>
            <p:nvPr/>
          </p:nvSpPr>
          <p:spPr>
            <a:xfrm>
              <a:off x="2558488" y="250857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3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33">
              <a:extLst>
                <a:ext uri="{FF2B5EF4-FFF2-40B4-BE49-F238E27FC236}">
                  <a16:creationId xmlns:a16="http://schemas.microsoft.com/office/drawing/2014/main" id="{10C021D8-2E08-81F4-B7CE-049FF0F61041}"/>
                </a:ext>
              </a:extLst>
            </p:cNvPr>
            <p:cNvSpPr txBox="1"/>
            <p:nvPr/>
          </p:nvSpPr>
          <p:spPr>
            <a:xfrm>
              <a:off x="4682305" y="249355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5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34">
              <a:extLst>
                <a:ext uri="{FF2B5EF4-FFF2-40B4-BE49-F238E27FC236}">
                  <a16:creationId xmlns:a16="http://schemas.microsoft.com/office/drawing/2014/main" id="{366A3312-9120-8C9A-297A-A2BE3DF76FF5}"/>
                </a:ext>
              </a:extLst>
            </p:cNvPr>
            <p:cNvSpPr txBox="1"/>
            <p:nvPr/>
          </p:nvSpPr>
          <p:spPr>
            <a:xfrm>
              <a:off x="5612029" y="249355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35">
              <a:extLst>
                <a:ext uri="{FF2B5EF4-FFF2-40B4-BE49-F238E27FC236}">
                  <a16:creationId xmlns:a16="http://schemas.microsoft.com/office/drawing/2014/main" id="{39FA9AB7-A3D3-6BCC-CD55-370CD3FD40B6}"/>
                </a:ext>
              </a:extLst>
            </p:cNvPr>
            <p:cNvSpPr txBox="1"/>
            <p:nvPr/>
          </p:nvSpPr>
          <p:spPr>
            <a:xfrm>
              <a:off x="7022774" y="250857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36">
              <a:extLst>
                <a:ext uri="{FF2B5EF4-FFF2-40B4-BE49-F238E27FC236}">
                  <a16:creationId xmlns:a16="http://schemas.microsoft.com/office/drawing/2014/main" id="{1D0856C9-400D-3CC7-8558-F335F5C95718}"/>
                </a:ext>
              </a:extLst>
            </p:cNvPr>
            <p:cNvSpPr txBox="1"/>
            <p:nvPr/>
          </p:nvSpPr>
          <p:spPr>
            <a:xfrm>
              <a:off x="7765800" y="25123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81FD6C19-4E47-FAE6-69B7-ABD2AB047135}"/>
                </a:ext>
              </a:extLst>
            </p:cNvPr>
            <p:cNvSpPr txBox="1"/>
            <p:nvPr/>
          </p:nvSpPr>
          <p:spPr>
            <a:xfrm>
              <a:off x="8159197" y="251690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38">
              <a:extLst>
                <a:ext uri="{FF2B5EF4-FFF2-40B4-BE49-F238E27FC236}">
                  <a16:creationId xmlns:a16="http://schemas.microsoft.com/office/drawing/2014/main" id="{FD4949AD-493E-EA9F-0076-C8CB674EB031}"/>
                </a:ext>
              </a:extLst>
            </p:cNvPr>
            <p:cNvSpPr txBox="1"/>
            <p:nvPr/>
          </p:nvSpPr>
          <p:spPr>
            <a:xfrm>
              <a:off x="9054795" y="249355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39">
              <a:extLst>
                <a:ext uri="{FF2B5EF4-FFF2-40B4-BE49-F238E27FC236}">
                  <a16:creationId xmlns:a16="http://schemas.microsoft.com/office/drawing/2014/main" id="{117A69C5-B1AA-F584-ED7B-6D317F76D99F}"/>
                </a:ext>
              </a:extLst>
            </p:cNvPr>
            <p:cNvSpPr txBox="1"/>
            <p:nvPr/>
          </p:nvSpPr>
          <p:spPr>
            <a:xfrm>
              <a:off x="9840042" y="249355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40">
              <a:extLst>
                <a:ext uri="{FF2B5EF4-FFF2-40B4-BE49-F238E27FC236}">
                  <a16:creationId xmlns:a16="http://schemas.microsoft.com/office/drawing/2014/main" id="{A6CB0CB2-0903-5E0C-687C-7A28DC56F9AD}"/>
                </a:ext>
              </a:extLst>
            </p:cNvPr>
            <p:cNvSpPr txBox="1"/>
            <p:nvPr/>
          </p:nvSpPr>
          <p:spPr>
            <a:xfrm>
              <a:off x="10084673" y="250169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4E54D4C9-F68F-0CFB-6F29-A50743377BA5}"/>
                </a:ext>
              </a:extLst>
            </p:cNvPr>
            <p:cNvSpPr txBox="1"/>
            <p:nvPr/>
          </p:nvSpPr>
          <p:spPr>
            <a:xfrm>
              <a:off x="10341662" y="249713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42">
              <a:extLst>
                <a:ext uri="{FF2B5EF4-FFF2-40B4-BE49-F238E27FC236}">
                  <a16:creationId xmlns:a16="http://schemas.microsoft.com/office/drawing/2014/main" id="{D2E0D988-A793-EACD-C825-AEF423DE0E3C}"/>
                </a:ext>
              </a:extLst>
            </p:cNvPr>
            <p:cNvSpPr txBox="1"/>
            <p:nvPr/>
          </p:nvSpPr>
          <p:spPr>
            <a:xfrm>
              <a:off x="10612757" y="249713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43">
              <a:extLst>
                <a:ext uri="{FF2B5EF4-FFF2-40B4-BE49-F238E27FC236}">
                  <a16:creationId xmlns:a16="http://schemas.microsoft.com/office/drawing/2014/main" id="{12F91F86-9155-F492-93EF-0FFBC44D988E}"/>
                </a:ext>
              </a:extLst>
            </p:cNvPr>
            <p:cNvSpPr txBox="1"/>
            <p:nvPr/>
          </p:nvSpPr>
          <p:spPr>
            <a:xfrm>
              <a:off x="9442411" y="250169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37">
            <a:extLst>
              <a:ext uri="{FF2B5EF4-FFF2-40B4-BE49-F238E27FC236}">
                <a16:creationId xmlns:a16="http://schemas.microsoft.com/office/drawing/2014/main" id="{81FD6C19-4E47-FAE6-69B7-ABD2AB047135}"/>
              </a:ext>
            </a:extLst>
          </p:cNvPr>
          <p:cNvSpPr txBox="1"/>
          <p:nvPr/>
        </p:nvSpPr>
        <p:spPr>
          <a:xfrm>
            <a:off x="3264347" y="2836123"/>
            <a:ext cx="291442" cy="380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039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Processing</a:t>
            </a:r>
            <a:r>
              <a:rPr lang="ko-KR" altLang="en-US" dirty="0"/>
              <a:t>과 통신 및 데이터 처리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30232" y="1635584"/>
            <a:ext cx="7675638" cy="4315635"/>
            <a:chOff x="697181" y="951593"/>
            <a:chExt cx="10797638" cy="4968840"/>
          </a:xfrm>
        </p:grpSpPr>
        <p:pic>
          <p:nvPicPr>
            <p:cNvPr id="56" name="그림 55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CFA0CB96-CE13-76F2-5FB1-2C7514F3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425" y="1513327"/>
              <a:ext cx="6555659" cy="1858133"/>
            </a:xfrm>
            <a:prstGeom prst="rect">
              <a:avLst/>
            </a:prstGeom>
          </p:spPr>
        </p:pic>
        <p:sp>
          <p:nvSpPr>
            <p:cNvPr id="57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817532" y="951593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잘린 한쪽 모서리 5">
              <a:extLst>
                <a:ext uri="{FF2B5EF4-FFF2-40B4-BE49-F238E27FC236}">
                  <a16:creationId xmlns:a16="http://schemas.microsoft.com/office/drawing/2014/main" id="{493FB4AA-2B20-6613-4A3C-5A13DB6F1B2C}"/>
                </a:ext>
              </a:extLst>
            </p:cNvPr>
            <p:cNvSpPr/>
            <p:nvPr/>
          </p:nvSpPr>
          <p:spPr>
            <a:xfrm>
              <a:off x="3606839" y="1331235"/>
              <a:ext cx="6226617" cy="2209800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43DD1A5-90EF-B9A9-25FD-4F0366D70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425" y="4140862"/>
              <a:ext cx="7611537" cy="1438476"/>
            </a:xfrm>
            <a:prstGeom prst="rect">
              <a:avLst/>
            </a:prstGeom>
          </p:spPr>
        </p:pic>
        <p:sp>
          <p:nvSpPr>
            <p:cNvPr id="60" name="사각형: 잘린 한쪽 모서리 8">
              <a:extLst>
                <a:ext uri="{FF2B5EF4-FFF2-40B4-BE49-F238E27FC236}">
                  <a16:creationId xmlns:a16="http://schemas.microsoft.com/office/drawing/2014/main" id="{713AE222-2094-4E9E-9ED5-CE9DDB40C27A}"/>
                </a:ext>
              </a:extLst>
            </p:cNvPr>
            <p:cNvSpPr/>
            <p:nvPr/>
          </p:nvSpPr>
          <p:spPr>
            <a:xfrm>
              <a:off x="3606839" y="3947951"/>
              <a:ext cx="7887980" cy="1958456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사각형: 잘린 대각선 방향 모서리 9">
              <a:extLst>
                <a:ext uri="{FF2B5EF4-FFF2-40B4-BE49-F238E27FC236}">
                  <a16:creationId xmlns:a16="http://schemas.microsoft.com/office/drawing/2014/main" id="{A1F4C932-9C9A-820B-33D0-302263CF0E74}"/>
                </a:ext>
              </a:extLst>
            </p:cNvPr>
            <p:cNvSpPr/>
            <p:nvPr/>
          </p:nvSpPr>
          <p:spPr>
            <a:xfrm>
              <a:off x="741658" y="3937658"/>
              <a:ext cx="2553357" cy="1982775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IO </a:t>
              </a:r>
              <a:r>
                <a:rPr lang="ko-KR" altLang="en-US" dirty="0">
                  <a:solidFill>
                    <a:schemeClr val="tx1"/>
                  </a:solidFill>
                </a:rPr>
                <a:t>데이터와 </a:t>
              </a:r>
              <a:r>
                <a:rPr lang="en-US" altLang="ko-KR" dirty="0">
                  <a:solidFill>
                    <a:schemeClr val="tx1"/>
                  </a:solidFill>
                </a:rPr>
                <a:t>Processing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데이터를 이용한 작동할</a:t>
              </a:r>
              <a:r>
                <a:rPr lang="en-US" altLang="ko-KR" dirty="0">
                  <a:solidFill>
                    <a:schemeClr val="tx1"/>
                  </a:solidFill>
                </a:rPr>
                <a:t>LED </a:t>
              </a:r>
              <a:r>
                <a:rPr lang="ko-KR" altLang="en-US" dirty="0">
                  <a:solidFill>
                    <a:schemeClr val="tx1"/>
                  </a:solidFill>
                </a:rPr>
                <a:t>데이터 생성</a:t>
              </a:r>
            </a:p>
          </p:txBody>
        </p:sp>
        <p:sp>
          <p:nvSpPr>
            <p:cNvPr id="62" name="사각형: 잘린 대각선 방향 모서리 10">
              <a:extLst>
                <a:ext uri="{FF2B5EF4-FFF2-40B4-BE49-F238E27FC236}">
                  <a16:creationId xmlns:a16="http://schemas.microsoft.com/office/drawing/2014/main" id="{F8582D7D-3D3D-1226-F295-AD4798140CEE}"/>
                </a:ext>
              </a:extLst>
            </p:cNvPr>
            <p:cNvSpPr/>
            <p:nvPr/>
          </p:nvSpPr>
          <p:spPr>
            <a:xfrm>
              <a:off x="697181" y="1805217"/>
              <a:ext cx="2553357" cy="1453880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Processing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 데이터 읽기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08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Processing</a:t>
            </a:r>
            <a:r>
              <a:rPr lang="ko-KR" altLang="en-US" dirty="0"/>
              <a:t>과 통신 및 데이터 처리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15373" y="1872224"/>
            <a:ext cx="9130755" cy="2122714"/>
            <a:chOff x="1530622" y="2563082"/>
            <a:chExt cx="9130755" cy="2122714"/>
          </a:xfrm>
        </p:grpSpPr>
        <p:pic>
          <p:nvPicPr>
            <p:cNvPr id="20" name="그림 19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8340BECE-A59D-9E17-4837-EC9BA74D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842" y="2655702"/>
              <a:ext cx="4397394" cy="1889171"/>
            </a:xfrm>
            <a:prstGeom prst="rect">
              <a:avLst/>
            </a:prstGeom>
          </p:spPr>
        </p:pic>
        <p:sp>
          <p:nvSpPr>
            <p:cNvPr id="21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4431469" y="2563082"/>
              <a:ext cx="6229908" cy="2122714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사각형: 잘린 대각선 방향 모서리 5">
              <a:extLst>
                <a:ext uri="{FF2B5EF4-FFF2-40B4-BE49-F238E27FC236}">
                  <a16:creationId xmlns:a16="http://schemas.microsoft.com/office/drawing/2014/main" id="{BD8911EE-7F61-5FAF-6AE6-C055B937C5AE}"/>
                </a:ext>
              </a:extLst>
            </p:cNvPr>
            <p:cNvSpPr/>
            <p:nvPr/>
          </p:nvSpPr>
          <p:spPr>
            <a:xfrm>
              <a:off x="1530622" y="3025828"/>
              <a:ext cx="2553357" cy="1642670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생성된 데이터를 비트 연산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으로 합치기</a:t>
              </a:r>
            </a:p>
          </p:txBody>
        </p:sp>
      </p:grpSp>
      <p:sp>
        <p:nvSpPr>
          <p:cNvPr id="16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5785" y="1635584"/>
            <a:ext cx="1104846" cy="48788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28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Processing</a:t>
            </a:r>
            <a:r>
              <a:rPr lang="ko-KR" altLang="en-US" dirty="0"/>
              <a:t>과 통신 및 데이터 처리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76333" y="2389655"/>
            <a:ext cx="9106414" cy="2122714"/>
            <a:chOff x="1538983" y="2367643"/>
            <a:chExt cx="9106414" cy="2122714"/>
          </a:xfrm>
        </p:grpSpPr>
        <p:sp>
          <p:nvSpPr>
            <p:cNvPr id="24" name="사각형: 잘린 한쪽 모서리 2">
              <a:extLst>
                <a:ext uri="{FF2B5EF4-FFF2-40B4-BE49-F238E27FC236}">
                  <a16:creationId xmlns:a16="http://schemas.microsoft.com/office/drawing/2014/main" id="{ECB574A5-003C-CD21-BA00-4C0940606706}"/>
                </a:ext>
              </a:extLst>
            </p:cNvPr>
            <p:cNvSpPr/>
            <p:nvPr/>
          </p:nvSpPr>
          <p:spPr>
            <a:xfrm>
              <a:off x="4415489" y="2367643"/>
              <a:ext cx="6229908" cy="2122714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17F43E61-1D4C-B40B-DC97-967D9417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723" y="2432723"/>
              <a:ext cx="5565246" cy="1970226"/>
            </a:xfrm>
            <a:prstGeom prst="rect">
              <a:avLst/>
            </a:prstGeom>
          </p:spPr>
        </p:pic>
        <p:sp>
          <p:nvSpPr>
            <p:cNvPr id="26" name="사각형: 잘린 대각선 방향 모서리 9">
              <a:extLst>
                <a:ext uri="{FF2B5EF4-FFF2-40B4-BE49-F238E27FC236}">
                  <a16:creationId xmlns:a16="http://schemas.microsoft.com/office/drawing/2014/main" id="{31597A9D-D154-A79B-82EF-9F15EA66AAD2}"/>
                </a:ext>
              </a:extLst>
            </p:cNvPr>
            <p:cNvSpPr/>
            <p:nvPr/>
          </p:nvSpPr>
          <p:spPr>
            <a:xfrm>
              <a:off x="1538983" y="2412592"/>
              <a:ext cx="2553357" cy="165996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프로세싱에 데이터 보내기</a:t>
              </a:r>
            </a:p>
          </p:txBody>
        </p:sp>
      </p:grpSp>
      <p:sp>
        <p:nvSpPr>
          <p:cNvPr id="16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15785" y="1635584"/>
            <a:ext cx="1104846" cy="48788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74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Processing</a:t>
            </a:r>
            <a:r>
              <a:rPr lang="ko-KR" altLang="en-US" dirty="0"/>
              <a:t>과 통신 및 데이터 처리</a:t>
            </a:r>
          </a:p>
        </p:txBody>
      </p:sp>
      <p:pic>
        <p:nvPicPr>
          <p:cNvPr id="16" name="KakaoTalk_20230330_020356887">
            <a:hlinkClick r:id="" action="ppaction://media"/>
            <a:extLst>
              <a:ext uri="{FF2B5EF4-FFF2-40B4-BE49-F238E27FC236}">
                <a16:creationId xmlns:a16="http://schemas.microsoft.com/office/drawing/2014/main" id="{0A50C620-DE43-FBFE-BD12-66E70FA18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312" y="1714872"/>
            <a:ext cx="7844537" cy="44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8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10448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Watch Dog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06A093-B7D8-8424-A25C-EE24571F1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611" y="2174747"/>
            <a:ext cx="2575559" cy="3097470"/>
          </a:xfrm>
          <a:prstGeom prst="rect">
            <a:avLst/>
          </a:prstGeom>
        </p:spPr>
      </p:pic>
      <p:sp>
        <p:nvSpPr>
          <p:cNvPr id="9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863345" y="1858457"/>
            <a:ext cx="1063534" cy="43261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2295115" y="1858457"/>
            <a:ext cx="2638055" cy="3963921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사각형: 잘린 대각선 방향 모서리 8">
            <a:extLst>
              <a:ext uri="{FF2B5EF4-FFF2-40B4-BE49-F238E27FC236}">
                <a16:creationId xmlns:a16="http://schemas.microsoft.com/office/drawing/2014/main" id="{26C57959-1258-EE83-3E20-2FE931322D2D}"/>
              </a:ext>
            </a:extLst>
          </p:cNvPr>
          <p:cNvSpPr/>
          <p:nvPr/>
        </p:nvSpPr>
        <p:spPr>
          <a:xfrm>
            <a:off x="863345" y="2747566"/>
            <a:ext cx="1063534" cy="222926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Ms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Timer2 </a:t>
            </a:r>
            <a:r>
              <a:rPr lang="ko-KR" altLang="en-US" dirty="0">
                <a:solidFill>
                  <a:schemeClr val="tx1"/>
                </a:solidFill>
              </a:rPr>
              <a:t>내용 함수</a:t>
            </a:r>
          </a:p>
        </p:txBody>
      </p:sp>
      <p:sp>
        <p:nvSpPr>
          <p:cNvPr id="17" name="사각형: 잘린 대각선 방향 모서리 9">
            <a:extLst>
              <a:ext uri="{FF2B5EF4-FFF2-40B4-BE49-F238E27FC236}">
                <a16:creationId xmlns:a16="http://schemas.microsoft.com/office/drawing/2014/main" id="{45CBCF8E-D117-CEAF-2C16-65EAFD514209}"/>
              </a:ext>
            </a:extLst>
          </p:cNvPr>
          <p:cNvSpPr/>
          <p:nvPr/>
        </p:nvSpPr>
        <p:spPr>
          <a:xfrm>
            <a:off x="5301406" y="2174747"/>
            <a:ext cx="1394669" cy="138097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Watch Dog </a:t>
            </a:r>
            <a:r>
              <a:rPr lang="ko-KR" altLang="en-US" dirty="0">
                <a:solidFill>
                  <a:schemeClr val="tx1"/>
                </a:solidFill>
              </a:rPr>
              <a:t>전용 </a:t>
            </a:r>
            <a:r>
              <a:rPr lang="en-US" altLang="ko-KR" dirty="0">
                <a:solidFill>
                  <a:schemeClr val="tx1"/>
                </a:solidFill>
              </a:rPr>
              <a:t>IO</a:t>
            </a:r>
            <a:r>
              <a:rPr lang="ko-KR" altLang="en-US" dirty="0">
                <a:solidFill>
                  <a:schemeClr val="tx1"/>
                </a:solidFill>
              </a:rPr>
              <a:t>펄스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A7BA333-4FC8-C2EA-F81F-23E59E8FD822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4764616" y="2865236"/>
            <a:ext cx="536790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767A5193-84E4-F512-A663-68EBBD0A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79" y="1852554"/>
            <a:ext cx="3997368" cy="3969824"/>
          </a:xfrm>
          <a:prstGeom prst="rect">
            <a:avLst/>
          </a:prstGeom>
        </p:spPr>
      </p:pic>
      <p:sp>
        <p:nvSpPr>
          <p:cNvPr id="20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7158319" y="1852554"/>
            <a:ext cx="3493799" cy="3955730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46BD05A-3D9E-5F00-402A-0B1D363C9306}"/>
              </a:ext>
            </a:extLst>
          </p:cNvPr>
          <p:cNvCxnSpPr>
            <a:cxnSpLocks/>
          </p:cNvCxnSpPr>
          <p:nvPr/>
        </p:nvCxnSpPr>
        <p:spPr>
          <a:xfrm>
            <a:off x="6721037" y="2865236"/>
            <a:ext cx="746563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잘린 대각선 방향 모서리 9">
            <a:extLst>
              <a:ext uri="{FF2B5EF4-FFF2-40B4-BE49-F238E27FC236}">
                <a16:creationId xmlns:a16="http://schemas.microsoft.com/office/drawing/2014/main" id="{45CBCF8E-D117-CEAF-2C16-65EAFD514209}"/>
              </a:ext>
            </a:extLst>
          </p:cNvPr>
          <p:cNvSpPr/>
          <p:nvPr/>
        </p:nvSpPr>
        <p:spPr>
          <a:xfrm>
            <a:off x="5301406" y="4201017"/>
            <a:ext cx="1394669" cy="146630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Watch Dog </a:t>
            </a:r>
            <a:r>
              <a:rPr lang="ko-KR" altLang="en-US" dirty="0">
                <a:solidFill>
                  <a:schemeClr val="tx1"/>
                </a:solidFill>
              </a:rPr>
              <a:t>전용 </a:t>
            </a:r>
            <a:r>
              <a:rPr lang="en-US" altLang="ko-KR" dirty="0">
                <a:solidFill>
                  <a:schemeClr val="tx1"/>
                </a:solidFill>
              </a:rPr>
              <a:t>IO</a:t>
            </a:r>
            <a:r>
              <a:rPr lang="ko-KR" altLang="en-US" dirty="0">
                <a:solidFill>
                  <a:schemeClr val="tx1"/>
                </a:solidFill>
              </a:rPr>
              <a:t>펄스 읽고 타이머 초기화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46BD05A-3D9E-5F00-402A-0B1D363C9306}"/>
              </a:ext>
            </a:extLst>
          </p:cNvPr>
          <p:cNvCxnSpPr>
            <a:cxnSpLocks/>
          </p:cNvCxnSpPr>
          <p:nvPr/>
        </p:nvCxnSpPr>
        <p:spPr>
          <a:xfrm>
            <a:off x="6721037" y="5103611"/>
            <a:ext cx="594163" cy="178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3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10448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Watch Dog</a:t>
            </a:r>
            <a:endParaRPr lang="ko-KR" altLang="en-US" dirty="0"/>
          </a:p>
        </p:txBody>
      </p:sp>
      <p:sp>
        <p:nvSpPr>
          <p:cNvPr id="23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1017888" y="1782170"/>
            <a:ext cx="10156225" cy="2267211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5" name="그림 24" descr="텍스트, 득점판이(가) 표시된 사진&#10;&#10;자동 생성된 설명">
            <a:extLst>
              <a:ext uri="{FF2B5EF4-FFF2-40B4-BE49-F238E27FC236}">
                <a16:creationId xmlns:a16="http://schemas.microsoft.com/office/drawing/2014/main" id="{A8A67BD8-EE7E-6C44-1BF6-205FD8D5A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44" y="1981601"/>
            <a:ext cx="9569885" cy="1795659"/>
          </a:xfrm>
          <a:prstGeom prst="rect">
            <a:avLst/>
          </a:prstGeom>
        </p:spPr>
      </p:pic>
      <p:sp>
        <p:nvSpPr>
          <p:cNvPr id="26" name="사각형: 잘린 대각선 방향 모서리 9">
            <a:extLst>
              <a:ext uri="{FF2B5EF4-FFF2-40B4-BE49-F238E27FC236}">
                <a16:creationId xmlns:a16="http://schemas.microsoft.com/office/drawing/2014/main" id="{F12CF736-F133-9C54-928B-885CD5F933B5}"/>
              </a:ext>
            </a:extLst>
          </p:cNvPr>
          <p:cNvSpPr/>
          <p:nvPr/>
        </p:nvSpPr>
        <p:spPr>
          <a:xfrm>
            <a:off x="2945490" y="4380585"/>
            <a:ext cx="6239592" cy="695245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Watch Dog </a:t>
            </a:r>
            <a:r>
              <a:rPr lang="ko-KR" altLang="en-US" sz="2400" dirty="0">
                <a:solidFill>
                  <a:schemeClr val="tx1"/>
                </a:solidFill>
              </a:rPr>
              <a:t>전용 </a:t>
            </a:r>
            <a:r>
              <a:rPr lang="en-US" altLang="ko-KR" sz="2400" dirty="0">
                <a:solidFill>
                  <a:schemeClr val="tx1"/>
                </a:solidFill>
              </a:rPr>
              <a:t>IO</a:t>
            </a:r>
            <a:r>
              <a:rPr lang="ko-KR" altLang="en-US" sz="2400" dirty="0">
                <a:solidFill>
                  <a:schemeClr val="tx1"/>
                </a:solidFill>
              </a:rPr>
              <a:t>펄스</a:t>
            </a:r>
          </a:p>
        </p:txBody>
      </p:sp>
    </p:spTree>
    <p:extLst>
      <p:ext uri="{BB962C8B-B14F-4D97-AF65-F5344CB8AC3E}">
        <p14:creationId xmlns:p14="http://schemas.microsoft.com/office/powerpoint/2010/main" val="3342697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10448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Watch Dog</a:t>
            </a:r>
            <a:endParaRPr lang="ko-KR" altLang="en-US" dirty="0"/>
          </a:p>
        </p:txBody>
      </p:sp>
      <p:sp>
        <p:nvSpPr>
          <p:cNvPr id="36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782861" y="1714872"/>
            <a:ext cx="1191784" cy="390403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Slave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2387" y="4299294"/>
            <a:ext cx="5852041" cy="1464552"/>
            <a:chOff x="663059" y="4264708"/>
            <a:chExt cx="5852041" cy="1464552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72D4E84-4069-2644-3BA9-20DDCAB61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968" y="4384780"/>
              <a:ext cx="5782132" cy="1162831"/>
            </a:xfrm>
            <a:prstGeom prst="rect">
              <a:avLst/>
            </a:prstGeom>
          </p:spPr>
        </p:pic>
        <p:sp>
          <p:nvSpPr>
            <p:cNvPr id="37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663059" y="4264708"/>
              <a:ext cx="4296723" cy="1464552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38" name="사각형: 잘린 대각선 방향 모서리 2">
            <a:extLst>
              <a:ext uri="{FF2B5EF4-FFF2-40B4-BE49-F238E27FC236}">
                <a16:creationId xmlns:a16="http://schemas.microsoft.com/office/drawing/2014/main" id="{82D652DD-371A-A11A-7125-B833892A3A11}"/>
              </a:ext>
            </a:extLst>
          </p:cNvPr>
          <p:cNvSpPr/>
          <p:nvPr/>
        </p:nvSpPr>
        <p:spPr>
          <a:xfrm>
            <a:off x="722387" y="2426383"/>
            <a:ext cx="1776919" cy="1359163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MsTimer2 </a:t>
            </a:r>
            <a:r>
              <a:rPr lang="ko-KR" altLang="en-US" dirty="0">
                <a:solidFill>
                  <a:schemeClr val="tx1"/>
                </a:solidFill>
              </a:rPr>
              <a:t>를 이용한 </a:t>
            </a:r>
            <a:r>
              <a:rPr lang="en-US" altLang="ko-KR" dirty="0">
                <a:solidFill>
                  <a:schemeClr val="tx1"/>
                </a:solidFill>
              </a:rPr>
              <a:t>Watch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Dog</a:t>
            </a:r>
            <a:r>
              <a:rPr lang="ko-KR" altLang="en-US" dirty="0">
                <a:solidFill>
                  <a:schemeClr val="tx1"/>
                </a:solidFill>
              </a:rPr>
              <a:t> 확인 펄스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91225" y="1529455"/>
            <a:ext cx="3971925" cy="4234391"/>
            <a:chOff x="7366226" y="1016000"/>
            <a:chExt cx="5574849" cy="482600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E707029-55B5-EF8D-D1AF-AC29B8398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6226" y="1244103"/>
              <a:ext cx="4965249" cy="4467215"/>
            </a:xfrm>
            <a:prstGeom prst="rect">
              <a:avLst/>
            </a:prstGeom>
          </p:spPr>
        </p:pic>
        <p:sp>
          <p:nvSpPr>
            <p:cNvPr id="40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7366226" y="1016000"/>
              <a:ext cx="5574849" cy="4826000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1" name="사각형: 잘린 대각선 방향 모서리 2">
            <a:extLst>
              <a:ext uri="{FF2B5EF4-FFF2-40B4-BE49-F238E27FC236}">
                <a16:creationId xmlns:a16="http://schemas.microsoft.com/office/drawing/2014/main" id="{82D652DD-371A-A11A-7125-B833892A3A11}"/>
              </a:ext>
            </a:extLst>
          </p:cNvPr>
          <p:cNvSpPr/>
          <p:nvPr/>
        </p:nvSpPr>
        <p:spPr>
          <a:xfrm>
            <a:off x="3094476" y="2426383"/>
            <a:ext cx="1776919" cy="1359163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Watch Dog </a:t>
            </a:r>
            <a:r>
              <a:rPr lang="ko-KR" altLang="en-US" dirty="0">
                <a:solidFill>
                  <a:schemeClr val="tx1"/>
                </a:solidFill>
              </a:rPr>
              <a:t>전용 </a:t>
            </a:r>
            <a:r>
              <a:rPr lang="en-US" altLang="ko-KR" dirty="0">
                <a:solidFill>
                  <a:schemeClr val="tx1"/>
                </a:solidFill>
              </a:rPr>
              <a:t>IO</a:t>
            </a:r>
            <a:r>
              <a:rPr lang="ko-KR" altLang="en-US" dirty="0">
                <a:solidFill>
                  <a:schemeClr val="tx1"/>
                </a:solidFill>
              </a:rPr>
              <a:t>펄스 읽고 타이머 초기화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46BD05A-3D9E-5F00-402A-0B1D363C9306}"/>
              </a:ext>
            </a:extLst>
          </p:cNvPr>
          <p:cNvCxnSpPr>
            <a:cxnSpLocks/>
          </p:cNvCxnSpPr>
          <p:nvPr/>
        </p:nvCxnSpPr>
        <p:spPr>
          <a:xfrm>
            <a:off x="1588183" y="3777950"/>
            <a:ext cx="22663" cy="521344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41" idx="0"/>
            <a:endCxn id="46" idx="1"/>
          </p:cNvCxnSpPr>
          <p:nvPr/>
        </p:nvCxnSpPr>
        <p:spPr>
          <a:xfrm>
            <a:off x="4871395" y="3105965"/>
            <a:ext cx="1450620" cy="1894816"/>
          </a:xfrm>
          <a:prstGeom prst="bentConnector3">
            <a:avLst>
              <a:gd name="adj1" fmla="val 50000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6322015" y="4776943"/>
            <a:ext cx="733425" cy="44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919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10448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Watch Dog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992886" y="1803593"/>
            <a:ext cx="9787128" cy="4308399"/>
            <a:chOff x="1202436" y="1274801"/>
            <a:chExt cx="9787128" cy="430839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94E8283-1FCF-D171-75A9-D15567B41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903" y="1675799"/>
              <a:ext cx="5245261" cy="3907401"/>
            </a:xfrm>
            <a:prstGeom prst="rect">
              <a:avLst/>
            </a:prstGeom>
          </p:spPr>
        </p:pic>
        <p:sp>
          <p:nvSpPr>
            <p:cNvPr id="24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1290826" y="1274801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  Slave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잘린 한쪽 모서리 10">
              <a:extLst>
                <a:ext uri="{FF2B5EF4-FFF2-40B4-BE49-F238E27FC236}">
                  <a16:creationId xmlns:a16="http://schemas.microsoft.com/office/drawing/2014/main" id="{B9652CC5-65D3-3274-45D6-F0B35FA78A1D}"/>
                </a:ext>
              </a:extLst>
            </p:cNvPr>
            <p:cNvSpPr/>
            <p:nvPr/>
          </p:nvSpPr>
          <p:spPr>
            <a:xfrm>
              <a:off x="5045964" y="1373715"/>
              <a:ext cx="5943600" cy="4209485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사각형: 잘린 대각선 방향 모서리 15">
              <a:extLst>
                <a:ext uri="{FF2B5EF4-FFF2-40B4-BE49-F238E27FC236}">
                  <a16:creationId xmlns:a16="http://schemas.microsoft.com/office/drawing/2014/main" id="{44CE4FD1-A4F8-03CA-8B44-F67C7E90E5B7}"/>
                </a:ext>
              </a:extLst>
            </p:cNvPr>
            <p:cNvSpPr/>
            <p:nvPr/>
          </p:nvSpPr>
          <p:spPr>
            <a:xfrm>
              <a:off x="1202436" y="2113386"/>
              <a:ext cx="1719943" cy="303222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Watch Dog </a:t>
              </a:r>
              <a:r>
                <a:rPr lang="ko-KR" altLang="en-US" sz="2400" dirty="0">
                  <a:solidFill>
                    <a:schemeClr val="tx1"/>
                  </a:solidFill>
                </a:rPr>
                <a:t>타이머를 놓쳤을 때</a:t>
              </a:r>
              <a:r>
                <a:rPr lang="en-US" altLang="ko-KR" sz="2400" dirty="0">
                  <a:solidFill>
                    <a:schemeClr val="tx1"/>
                  </a:solidFill>
                </a:rPr>
                <a:t>(Slave)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336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결과 동영상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230695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KakaoTalk_20230410_200020965">
            <a:hlinkClick r:id="" action="ppaction://media"/>
            <a:extLst>
              <a:ext uri="{FF2B5EF4-FFF2-40B4-BE49-F238E27FC236}">
                <a16:creationId xmlns:a16="http://schemas.microsoft.com/office/drawing/2014/main" id="{1C260DA8-D08B-8EC9-41F7-106E73C03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632" y="1546923"/>
            <a:ext cx="1066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0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40235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프로젝트 목적</a:t>
            </a:r>
          </a:p>
        </p:txBody>
      </p:sp>
      <p:sp>
        <p:nvSpPr>
          <p:cNvPr id="10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548383" y="2284569"/>
            <a:ext cx="5629657" cy="64451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en-US" altLang="ko-KR" dirty="0">
                <a:solidFill>
                  <a:schemeClr val="tx1"/>
                </a:solidFill>
              </a:rPr>
              <a:t>Arduino</a:t>
            </a:r>
            <a:r>
              <a:rPr lang="ko-KR" altLang="en-US" dirty="0">
                <a:solidFill>
                  <a:schemeClr val="tx1"/>
                </a:solidFill>
              </a:rPr>
              <a:t>를 통한 </a:t>
            </a:r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통신을 이용한 </a:t>
            </a:r>
            <a:r>
              <a:rPr lang="en-US" altLang="ko-KR" dirty="0">
                <a:solidFill>
                  <a:schemeClr val="tx1"/>
                </a:solidFill>
              </a:rPr>
              <a:t>IO</a:t>
            </a:r>
            <a:r>
              <a:rPr lang="ko-KR" altLang="en-US" dirty="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1" name="사각형: 잘린 대각선 방향 모서리 5">
            <a:extLst>
              <a:ext uri="{FF2B5EF4-FFF2-40B4-BE49-F238E27FC236}">
                <a16:creationId xmlns:a16="http://schemas.microsoft.com/office/drawing/2014/main" id="{4568E7EB-10E1-8B4E-2AFB-861D4AE08209}"/>
              </a:ext>
            </a:extLst>
          </p:cNvPr>
          <p:cNvSpPr/>
          <p:nvPr/>
        </p:nvSpPr>
        <p:spPr>
          <a:xfrm>
            <a:off x="1548383" y="3434577"/>
            <a:ext cx="5629657" cy="64451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Processing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4.2</a:t>
            </a:r>
            <a:r>
              <a:rPr lang="ko-KR" altLang="en-US" dirty="0">
                <a:solidFill>
                  <a:schemeClr val="tx1"/>
                </a:solidFill>
              </a:rPr>
              <a:t>를 이용한 </a:t>
            </a:r>
            <a:r>
              <a:rPr lang="en-US" altLang="ko-KR" dirty="0">
                <a:solidFill>
                  <a:schemeClr val="tx1"/>
                </a:solidFill>
              </a:rPr>
              <a:t>GUI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Arduino 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Serial </a:t>
            </a:r>
            <a:r>
              <a:rPr lang="ko-KR" altLang="en-US" dirty="0">
                <a:solidFill>
                  <a:schemeClr val="tx1"/>
                </a:solidFill>
              </a:rPr>
              <a:t>통신</a:t>
            </a:r>
          </a:p>
        </p:txBody>
      </p:sp>
      <p:sp>
        <p:nvSpPr>
          <p:cNvPr id="12" name="사각형: 잘린 대각선 방향 모서리 6">
            <a:extLst>
              <a:ext uri="{FF2B5EF4-FFF2-40B4-BE49-F238E27FC236}">
                <a16:creationId xmlns:a16="http://schemas.microsoft.com/office/drawing/2014/main" id="{80D02088-A608-F80D-34D2-41E4F8484B4C}"/>
              </a:ext>
            </a:extLst>
          </p:cNvPr>
          <p:cNvSpPr/>
          <p:nvPr/>
        </p:nvSpPr>
        <p:spPr>
          <a:xfrm>
            <a:off x="1548382" y="4584585"/>
            <a:ext cx="5629657" cy="64451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Watch Dog</a:t>
            </a:r>
            <a:r>
              <a:rPr lang="ko-KR" altLang="en-US" dirty="0">
                <a:solidFill>
                  <a:schemeClr val="tx1"/>
                </a:solidFill>
              </a:rPr>
              <a:t>을 이용한 무한루프 및 에러 방지</a:t>
            </a:r>
          </a:p>
        </p:txBody>
      </p:sp>
      <p:sp>
        <p:nvSpPr>
          <p:cNvPr id="14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205483" y="1796699"/>
            <a:ext cx="478537" cy="644519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u="sng" dirty="0">
                <a:solidFill>
                  <a:schemeClr val="bg1"/>
                </a:solidFill>
              </a:rPr>
              <a:t>1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15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205483" y="2959442"/>
            <a:ext cx="478537" cy="644519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u="sng" dirty="0">
                <a:solidFill>
                  <a:schemeClr val="bg1"/>
                </a:solidFill>
              </a:rPr>
              <a:t>2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16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205483" y="4122783"/>
            <a:ext cx="478537" cy="644519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u="sng" dirty="0">
                <a:solidFill>
                  <a:schemeClr val="bg1"/>
                </a:solidFill>
              </a:rPr>
              <a:t>3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23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375782" y="2394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툴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013826" y="2124964"/>
            <a:ext cx="4643262" cy="4019804"/>
            <a:chOff x="696834" y="2198116"/>
            <a:chExt cx="5099700" cy="4659884"/>
          </a:xfrm>
        </p:grpSpPr>
        <p:pic>
          <p:nvPicPr>
            <p:cNvPr id="20" name="Picture 2" descr="아두이노 메가 2560">
              <a:extLst>
                <a:ext uri="{FF2B5EF4-FFF2-40B4-BE49-F238E27FC236}">
                  <a16:creationId xmlns:a16="http://schemas.microsoft.com/office/drawing/2014/main" id="{52E6AA81-FA1A-CC89-5C23-6E59FCAE3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523" y="2198116"/>
              <a:ext cx="2278011" cy="111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96836" y="2198116"/>
              <a:ext cx="2278011" cy="729012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Arduino MEGA 2560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96835" y="3604391"/>
              <a:ext cx="2278011" cy="729012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Arduino UNO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" descr="Arduino : Arduino Uno WiFi R2 Philippines | Circuitrocks">
              <a:extLst>
                <a:ext uri="{FF2B5EF4-FFF2-40B4-BE49-F238E27FC236}">
                  <a16:creationId xmlns:a16="http://schemas.microsoft.com/office/drawing/2014/main" id="{C6BFB435-F2CB-534B-C567-987B2619B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523" y="3598696"/>
              <a:ext cx="1840129" cy="1378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96834" y="5010666"/>
              <a:ext cx="2278011" cy="729012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Logic Analyzer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그림 25" descr="커넥터, 케이블, 어댑터이(가) 표시된 사진&#10;&#10;자동 생성된 설명">
              <a:extLst>
                <a:ext uri="{FF2B5EF4-FFF2-40B4-BE49-F238E27FC236}">
                  <a16:creationId xmlns:a16="http://schemas.microsoft.com/office/drawing/2014/main" id="{35483D75-28BE-EE4C-C87F-64C6E2747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523" y="5020492"/>
              <a:ext cx="2155887" cy="1837508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768096" y="1840992"/>
            <a:ext cx="5132832" cy="4425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6314109" y="1840992"/>
            <a:ext cx="4223705" cy="4425696"/>
            <a:chOff x="6280770" y="1840992"/>
            <a:chExt cx="4223705" cy="4425696"/>
          </a:xfrm>
        </p:grpSpPr>
        <p:sp>
          <p:nvSpPr>
            <p:cNvPr id="28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06324" y="2124398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ARDUINO 1.8.19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" descr="아두이노 - 위키백과, 우리 모두의 백과사전">
              <a:extLst>
                <a:ext uri="{FF2B5EF4-FFF2-40B4-BE49-F238E27FC236}">
                  <a16:creationId xmlns:a16="http://schemas.microsoft.com/office/drawing/2014/main" id="{7BABEA76-349D-651A-B968-38998748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669" y="1979699"/>
              <a:ext cx="1108430" cy="835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06324" y="3172715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Processing 4.2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1CCFD5F-51FD-B0EF-CB4A-1FD9F179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298" y="3003189"/>
              <a:ext cx="947801" cy="924457"/>
            </a:xfrm>
            <a:prstGeom prst="rect">
              <a:avLst/>
            </a:prstGeom>
          </p:spPr>
        </p:pic>
        <p:sp>
          <p:nvSpPr>
            <p:cNvPr id="36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06324" y="4229555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Logic 2.4.1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4A0AF14-1E5C-99C0-9D13-B33B4F6A5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8" r="7654" b="24628"/>
            <a:stretch/>
          </p:blipFill>
          <p:spPr>
            <a:xfrm>
              <a:off x="9034080" y="3950704"/>
              <a:ext cx="1000235" cy="1128005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6280770" y="1840992"/>
              <a:ext cx="4223705" cy="44256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27761" y="5248121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Fritzing 0.9.3b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0" name="Picture 2" descr="Fritzing, all you need to know - Automatismos_Xl_Mundo">
              <a:extLst>
                <a:ext uri="{FF2B5EF4-FFF2-40B4-BE49-F238E27FC236}">
                  <a16:creationId xmlns:a16="http://schemas.microsoft.com/office/drawing/2014/main" id="{FD484FE0-10EF-5089-B548-1214D2BBF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798" y="5101767"/>
              <a:ext cx="1788677" cy="872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직사각형 40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잘린 대각선 방향 모서리 2">
            <a:extLst>
              <a:ext uri="{FF2B5EF4-FFF2-40B4-BE49-F238E27FC236}">
                <a16:creationId xmlns:a16="http://schemas.microsoft.com/office/drawing/2014/main" id="{5EEDEF8F-C27F-8726-2AC2-771AC7131F65}"/>
              </a:ext>
            </a:extLst>
          </p:cNvPr>
          <p:cNvSpPr/>
          <p:nvPr/>
        </p:nvSpPr>
        <p:spPr>
          <a:xfrm>
            <a:off x="4649158" y="1461801"/>
            <a:ext cx="1522143" cy="54565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Hardware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잘린 대각선 방향 모서리 2">
            <a:extLst>
              <a:ext uri="{FF2B5EF4-FFF2-40B4-BE49-F238E27FC236}">
                <a16:creationId xmlns:a16="http://schemas.microsoft.com/office/drawing/2014/main" id="{5EEDEF8F-C27F-8726-2AC2-771AC7131F65}"/>
              </a:ext>
            </a:extLst>
          </p:cNvPr>
          <p:cNvSpPr/>
          <p:nvPr/>
        </p:nvSpPr>
        <p:spPr>
          <a:xfrm>
            <a:off x="10068954" y="1461801"/>
            <a:ext cx="1503931" cy="54565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Software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80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63C996E2-979B-316C-0270-6260EE37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0" y="1939292"/>
            <a:ext cx="7156821" cy="45116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Arduino </a:t>
            </a:r>
            <a:r>
              <a:rPr lang="ko-KR" altLang="en-US" sz="6000" dirty="0"/>
              <a:t>회로</a:t>
            </a:r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E9135068-4DE2-4C28-6E2A-A5F136072F4E}"/>
              </a:ext>
            </a:extLst>
          </p:cNvPr>
          <p:cNvSpPr/>
          <p:nvPr/>
        </p:nvSpPr>
        <p:spPr>
          <a:xfrm>
            <a:off x="7505178" y="1691012"/>
            <a:ext cx="3943110" cy="6864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 수 부족으로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개의 버튼만 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A6238A15-B296-FCD4-AAEE-F72CB57E9C24}"/>
              </a:ext>
            </a:extLst>
          </p:cNvPr>
          <p:cNvSpPr/>
          <p:nvPr/>
        </p:nvSpPr>
        <p:spPr>
          <a:xfrm>
            <a:off x="7505178" y="3464645"/>
            <a:ext cx="3943111" cy="115790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Master = Arduino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MEGA 2560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 Slave = Arduino UNO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2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Arduino </a:t>
            </a:r>
            <a:r>
              <a:rPr lang="ko-KR" altLang="en-US" sz="6000" dirty="0"/>
              <a:t>회로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전자제품이(가) 표시된 사진&#10;&#10;자동 생성된 설명">
            <a:extLst>
              <a:ext uri="{FF2B5EF4-FFF2-40B4-BE49-F238E27FC236}">
                <a16:creationId xmlns:a16="http://schemas.microsoft.com/office/drawing/2014/main" id="{CE56829D-0156-978A-3E3A-8A201212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2724" y="816312"/>
            <a:ext cx="4383665" cy="5844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118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43ED94C9-C85B-54DB-93CE-3DCA0D70E7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7836" y="370672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Flowchart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FD8B9E-F70E-5730-F142-B1492C62A22B}"/>
              </a:ext>
            </a:extLst>
          </p:cNvPr>
          <p:cNvSpPr/>
          <p:nvPr/>
        </p:nvSpPr>
        <p:spPr>
          <a:xfrm>
            <a:off x="5932063" y="1816817"/>
            <a:ext cx="847914" cy="1153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417C3A-7040-207C-20A2-5C1005D6F929}"/>
              </a:ext>
            </a:extLst>
          </p:cNvPr>
          <p:cNvSpPr/>
          <p:nvPr/>
        </p:nvSpPr>
        <p:spPr>
          <a:xfrm>
            <a:off x="9445523" y="1611762"/>
            <a:ext cx="1587909" cy="238920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21AD4A-AA91-4671-DFA4-7FCCE813777F}"/>
              </a:ext>
            </a:extLst>
          </p:cNvPr>
          <p:cNvSpPr/>
          <p:nvPr/>
        </p:nvSpPr>
        <p:spPr>
          <a:xfrm>
            <a:off x="5622555" y="1611281"/>
            <a:ext cx="3605638" cy="464298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8CE00F-F156-E498-EDF5-F9B7EEFA6A42}"/>
              </a:ext>
            </a:extLst>
          </p:cNvPr>
          <p:cNvSpPr/>
          <p:nvPr/>
        </p:nvSpPr>
        <p:spPr>
          <a:xfrm>
            <a:off x="6380616" y="3601985"/>
            <a:ext cx="1680137" cy="24508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AA051C-DE1F-6EE5-6702-C26AB47C3555}"/>
              </a:ext>
            </a:extLst>
          </p:cNvPr>
          <p:cNvSpPr/>
          <p:nvPr/>
        </p:nvSpPr>
        <p:spPr>
          <a:xfrm>
            <a:off x="8096488" y="1901375"/>
            <a:ext cx="857593" cy="2811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0AF504-257B-D091-C610-2F2574F71AD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8547202" y="2089936"/>
            <a:ext cx="4798" cy="13976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B855BC0-002A-BE56-D0BA-1D2D1CD95123}"/>
              </a:ext>
            </a:extLst>
          </p:cNvPr>
          <p:cNvCxnSpPr>
            <a:cxnSpLocks/>
            <a:stCxn id="14" idx="2"/>
            <a:endCxn id="21" idx="0"/>
          </p:cNvCxnSpPr>
          <p:nvPr/>
        </p:nvCxnSpPr>
        <p:spPr>
          <a:xfrm>
            <a:off x="7652108" y="1769155"/>
            <a:ext cx="0" cy="10947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FA5FA45-881A-7485-492A-31EEB50FB04A}"/>
              </a:ext>
            </a:extLst>
          </p:cNvPr>
          <p:cNvCxnSpPr>
            <a:cxnSpLocks/>
            <a:stCxn id="21" idx="2"/>
            <a:endCxn id="130" idx="0"/>
          </p:cNvCxnSpPr>
          <p:nvPr/>
        </p:nvCxnSpPr>
        <p:spPr>
          <a:xfrm flipH="1">
            <a:off x="7649671" y="2000142"/>
            <a:ext cx="2437" cy="1080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BF6CF7-100C-8B23-AB90-99BC80D0C680}"/>
              </a:ext>
            </a:extLst>
          </p:cNvPr>
          <p:cNvCxnSpPr>
            <a:cxnSpLocks/>
          </p:cNvCxnSpPr>
          <p:nvPr/>
        </p:nvCxnSpPr>
        <p:spPr>
          <a:xfrm>
            <a:off x="7646194" y="2407444"/>
            <a:ext cx="0" cy="2095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BA9C45-B9F2-7035-BC8A-40DDC23B2DFF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7645034" y="3770829"/>
            <a:ext cx="1116" cy="13169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7161D7-9149-6961-0F2D-ECD358F3FC8C}"/>
              </a:ext>
            </a:extLst>
          </p:cNvPr>
          <p:cNvSpPr/>
          <p:nvPr/>
        </p:nvSpPr>
        <p:spPr>
          <a:xfrm>
            <a:off x="7366585" y="1878628"/>
            <a:ext cx="571046" cy="12151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Initiate</a:t>
            </a:r>
            <a:endParaRPr lang="ko-KR" altLang="en-US" sz="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FA153-E59A-4BFE-51AA-CF66A87F6B56}"/>
              </a:ext>
            </a:extLst>
          </p:cNvPr>
          <p:cNvSpPr txBox="1"/>
          <p:nvPr/>
        </p:nvSpPr>
        <p:spPr>
          <a:xfrm>
            <a:off x="8267935" y="1759811"/>
            <a:ext cx="508473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Timer Interrupt</a:t>
            </a:r>
            <a:endParaRPr lang="ko-KR" altLang="en-US" sz="400" dirty="0"/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47D01E3B-4A16-3424-8A4C-0AD43C89EF6F}"/>
              </a:ext>
            </a:extLst>
          </p:cNvPr>
          <p:cNvSpPr/>
          <p:nvPr/>
        </p:nvSpPr>
        <p:spPr>
          <a:xfrm>
            <a:off x="8267935" y="4450196"/>
            <a:ext cx="571046" cy="221140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Overflow?</a:t>
            </a:r>
            <a:endParaRPr lang="ko-KR" altLang="en-US" sz="400" dirty="0"/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81CAEB33-CCD5-8742-29E7-4B356F90B037}"/>
              </a:ext>
            </a:extLst>
          </p:cNvPr>
          <p:cNvSpPr/>
          <p:nvPr/>
        </p:nvSpPr>
        <p:spPr>
          <a:xfrm>
            <a:off x="8352445" y="1968422"/>
            <a:ext cx="389514" cy="121514"/>
          </a:xfrm>
          <a:prstGeom prst="flowChartTerminator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start</a:t>
            </a:r>
            <a:endParaRPr lang="ko-KR" altLang="en-US" sz="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489D57-004D-E25C-92AF-1FC1C62E3553}"/>
              </a:ext>
            </a:extLst>
          </p:cNvPr>
          <p:cNvSpPr txBox="1"/>
          <p:nvPr/>
        </p:nvSpPr>
        <p:spPr>
          <a:xfrm>
            <a:off x="8737614" y="4539395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46ED509-DBAA-8026-DE5E-F2480BA9BAEB}"/>
              </a:ext>
            </a:extLst>
          </p:cNvPr>
          <p:cNvCxnSpPr>
            <a:cxnSpLocks/>
            <a:stCxn id="130" idx="3"/>
            <a:endCxn id="22" idx="1"/>
          </p:cNvCxnSpPr>
          <p:nvPr/>
        </p:nvCxnSpPr>
        <p:spPr>
          <a:xfrm flipV="1">
            <a:off x="8023402" y="1836755"/>
            <a:ext cx="244533" cy="473180"/>
          </a:xfrm>
          <a:prstGeom prst="bentConnector3">
            <a:avLst>
              <a:gd name="adj1" fmla="val 402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1AC2CDB-68D9-CB14-5A4A-3E791B66356F}"/>
              </a:ext>
            </a:extLst>
          </p:cNvPr>
          <p:cNvCxnSpPr>
            <a:cxnSpLocks/>
          </p:cNvCxnSpPr>
          <p:nvPr/>
        </p:nvCxnSpPr>
        <p:spPr>
          <a:xfrm flipH="1">
            <a:off x="8546400" y="2422209"/>
            <a:ext cx="7056" cy="31954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1FEFA34-2E03-FE8A-45B7-667A3B93731F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8541377" y="3557693"/>
            <a:ext cx="817" cy="11650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45744F6-9950-F2CF-2AE3-072735A0634F}"/>
              </a:ext>
            </a:extLst>
          </p:cNvPr>
          <p:cNvCxnSpPr>
            <a:cxnSpLocks/>
            <a:stCxn id="23" idx="3"/>
          </p:cNvCxnSpPr>
          <p:nvPr/>
        </p:nvCxnSpPr>
        <p:spPr>
          <a:xfrm flipH="1" flipV="1">
            <a:off x="8553458" y="2148835"/>
            <a:ext cx="285523" cy="2411932"/>
          </a:xfrm>
          <a:prstGeom prst="bentConnector4">
            <a:avLst>
              <a:gd name="adj1" fmla="val -52596"/>
              <a:gd name="adj2" fmla="val 99923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6F43CE0-E28D-44F9-4F02-575E7846708F}"/>
              </a:ext>
            </a:extLst>
          </p:cNvPr>
          <p:cNvSpPr/>
          <p:nvPr/>
        </p:nvSpPr>
        <p:spPr>
          <a:xfrm>
            <a:off x="8245414" y="2986173"/>
            <a:ext cx="588062" cy="335865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" dirty="0"/>
              <a:t>프로세싱 버튼 데이터 및 </a:t>
            </a:r>
            <a:r>
              <a:rPr lang="en-US" altLang="ko-KR" sz="400" dirty="0"/>
              <a:t>IO read </a:t>
            </a:r>
            <a:r>
              <a:rPr lang="ko-KR" altLang="en-US" sz="400" dirty="0"/>
              <a:t>데이터 처리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3A5697A-14ED-0D45-7B16-2EFA47A40BFF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539445" y="2863267"/>
            <a:ext cx="6955" cy="12290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A3BF46D-7392-1C9E-5A7E-18E07A9ABF7A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8539445" y="3322038"/>
            <a:ext cx="1932" cy="11414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순서도: 판단 34">
            <a:extLst>
              <a:ext uri="{FF2B5EF4-FFF2-40B4-BE49-F238E27FC236}">
                <a16:creationId xmlns:a16="http://schemas.microsoft.com/office/drawing/2014/main" id="{F29B76B7-369A-AECF-72AE-9B7F36A9E496}"/>
              </a:ext>
            </a:extLst>
          </p:cNvPr>
          <p:cNvSpPr/>
          <p:nvPr/>
        </p:nvSpPr>
        <p:spPr>
          <a:xfrm>
            <a:off x="7345673" y="4398220"/>
            <a:ext cx="611798" cy="233617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flag==0?</a:t>
            </a:r>
            <a:endParaRPr lang="ko-KR" altLang="en-US" sz="4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3E17F42-D451-92EF-04BE-60665A7DED1E}"/>
              </a:ext>
            </a:extLst>
          </p:cNvPr>
          <p:cNvCxnSpPr>
            <a:cxnSpLocks/>
          </p:cNvCxnSpPr>
          <p:nvPr/>
        </p:nvCxnSpPr>
        <p:spPr>
          <a:xfrm>
            <a:off x="7649481" y="4632892"/>
            <a:ext cx="0" cy="19221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판단 36">
            <a:extLst>
              <a:ext uri="{FF2B5EF4-FFF2-40B4-BE49-F238E27FC236}">
                <a16:creationId xmlns:a16="http://schemas.microsoft.com/office/drawing/2014/main" id="{3292B326-0FBC-AE2E-D608-B2320A9844F5}"/>
              </a:ext>
            </a:extLst>
          </p:cNvPr>
          <p:cNvSpPr/>
          <p:nvPr/>
        </p:nvSpPr>
        <p:spPr>
          <a:xfrm>
            <a:off x="7345673" y="4815608"/>
            <a:ext cx="611798" cy="233617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flag==1?</a:t>
            </a:r>
            <a:endParaRPr lang="ko-KR" altLang="en-US" sz="4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FF86544-477E-DFFB-306E-267CE548B313}"/>
              </a:ext>
            </a:extLst>
          </p:cNvPr>
          <p:cNvCxnSpPr>
            <a:cxnSpLocks/>
          </p:cNvCxnSpPr>
          <p:nvPr/>
        </p:nvCxnSpPr>
        <p:spPr>
          <a:xfrm flipH="1">
            <a:off x="7049341" y="4516090"/>
            <a:ext cx="28410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896C963-DEB6-1776-C043-45A1CD08D068}"/>
              </a:ext>
            </a:extLst>
          </p:cNvPr>
          <p:cNvCxnSpPr>
            <a:cxnSpLocks/>
          </p:cNvCxnSpPr>
          <p:nvPr/>
        </p:nvCxnSpPr>
        <p:spPr>
          <a:xfrm flipH="1">
            <a:off x="7082485" y="4930856"/>
            <a:ext cx="28410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57AD81F-0B3C-77DB-084B-95DBFF92DF6A}"/>
              </a:ext>
            </a:extLst>
          </p:cNvPr>
          <p:cNvCxnSpPr>
            <a:cxnSpLocks/>
            <a:stCxn id="37" idx="3"/>
          </p:cNvCxnSpPr>
          <p:nvPr/>
        </p:nvCxnSpPr>
        <p:spPr>
          <a:xfrm flipH="1" flipV="1">
            <a:off x="7653338" y="3562350"/>
            <a:ext cx="304133" cy="1370067"/>
          </a:xfrm>
          <a:prstGeom prst="bentConnector4">
            <a:avLst>
              <a:gd name="adj1" fmla="val -19922"/>
              <a:gd name="adj2" fmla="val 100148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BD886F8-F2ED-5265-B712-59B57397A68C}"/>
              </a:ext>
            </a:extLst>
          </p:cNvPr>
          <p:cNvSpPr txBox="1"/>
          <p:nvPr/>
        </p:nvSpPr>
        <p:spPr>
          <a:xfrm>
            <a:off x="7593675" y="4607431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874CF9-B27B-65AC-082B-08DF0BB5CA7E}"/>
              </a:ext>
            </a:extLst>
          </p:cNvPr>
          <p:cNvSpPr txBox="1"/>
          <p:nvPr/>
        </p:nvSpPr>
        <p:spPr>
          <a:xfrm>
            <a:off x="7848947" y="4657894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91B23C-FFB4-8085-8311-FE605980651E}"/>
              </a:ext>
            </a:extLst>
          </p:cNvPr>
          <p:cNvSpPr txBox="1"/>
          <p:nvPr/>
        </p:nvSpPr>
        <p:spPr>
          <a:xfrm>
            <a:off x="7147990" y="3895867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854C79-E507-1205-7B73-3BC61DDC076B}"/>
              </a:ext>
            </a:extLst>
          </p:cNvPr>
          <p:cNvSpPr txBox="1"/>
          <p:nvPr/>
        </p:nvSpPr>
        <p:spPr>
          <a:xfrm>
            <a:off x="7168261" y="4796966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sp>
        <p:nvSpPr>
          <p:cNvPr id="46" name="평행 사변형 45">
            <a:extLst>
              <a:ext uri="{FF2B5EF4-FFF2-40B4-BE49-F238E27FC236}">
                <a16:creationId xmlns:a16="http://schemas.microsoft.com/office/drawing/2014/main" id="{F52D3ECB-EA6F-A6C0-6C14-37EF26EB5B72}"/>
              </a:ext>
            </a:extLst>
          </p:cNvPr>
          <p:cNvSpPr/>
          <p:nvPr/>
        </p:nvSpPr>
        <p:spPr>
          <a:xfrm>
            <a:off x="8266476" y="2471146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IO read</a:t>
            </a:r>
            <a:endParaRPr lang="ko-KR" altLang="en-US" sz="400" dirty="0"/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A26A375A-4974-153A-5A79-6FF1B10C382F}"/>
              </a:ext>
            </a:extLst>
          </p:cNvPr>
          <p:cNvSpPr/>
          <p:nvPr/>
        </p:nvSpPr>
        <p:spPr>
          <a:xfrm>
            <a:off x="8256671" y="3674197"/>
            <a:ext cx="571046" cy="221140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flag==3?</a:t>
            </a:r>
            <a:endParaRPr lang="ko-KR" altLang="en-US" sz="4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D8E6D2F-370C-1BB6-C116-0F0A283AB896}"/>
              </a:ext>
            </a:extLst>
          </p:cNvPr>
          <p:cNvSpPr/>
          <p:nvPr/>
        </p:nvSpPr>
        <p:spPr>
          <a:xfrm>
            <a:off x="8572971" y="4095313"/>
            <a:ext cx="302806" cy="12151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Flag=1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903BFE7F-00BF-BE17-258F-115A0BF67A0E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H="1" flipV="1">
            <a:off x="8256671" y="3784766"/>
            <a:ext cx="8844" cy="293729"/>
          </a:xfrm>
          <a:prstGeom prst="bentConnector4">
            <a:avLst>
              <a:gd name="adj1" fmla="val 107700"/>
              <a:gd name="adj2" fmla="val 68822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B7CC899-49CC-C825-A6F1-D4FA409D3825}"/>
              </a:ext>
            </a:extLst>
          </p:cNvPr>
          <p:cNvSpPr txBox="1"/>
          <p:nvPr/>
        </p:nvSpPr>
        <p:spPr>
          <a:xfrm>
            <a:off x="8211716" y="3825673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8B3F2A4-3B9E-E9EA-6406-30E172E42F1A}"/>
              </a:ext>
            </a:extLst>
          </p:cNvPr>
          <p:cNvCxnSpPr>
            <a:cxnSpLocks/>
          </p:cNvCxnSpPr>
          <p:nvPr/>
        </p:nvCxnSpPr>
        <p:spPr>
          <a:xfrm>
            <a:off x="8821365" y="3791119"/>
            <a:ext cx="11264" cy="293729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4D2E5D2-A6EB-AD8E-A1E7-9C920F70F34C}"/>
              </a:ext>
            </a:extLst>
          </p:cNvPr>
          <p:cNvSpPr txBox="1"/>
          <p:nvPr/>
        </p:nvSpPr>
        <p:spPr>
          <a:xfrm>
            <a:off x="8647486" y="3822651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3154C35A-FBE1-500F-6D47-593FE7F983D9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rot="16200000" flipH="1">
            <a:off x="8345493" y="4242230"/>
            <a:ext cx="231941" cy="183990"/>
          </a:xfrm>
          <a:prstGeom prst="bentConnector3">
            <a:avLst>
              <a:gd name="adj1" fmla="val 50001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279D884-4F7E-7A7C-2A0B-9A2DF2634F95}"/>
              </a:ext>
            </a:extLst>
          </p:cNvPr>
          <p:cNvCxnSpPr>
            <a:cxnSpLocks/>
            <a:stCxn id="49" idx="2"/>
            <a:endCxn id="23" idx="0"/>
          </p:cNvCxnSpPr>
          <p:nvPr/>
        </p:nvCxnSpPr>
        <p:spPr>
          <a:xfrm rot="5400000">
            <a:off x="8522231" y="4248053"/>
            <a:ext cx="233369" cy="17091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DB52DF-3AC1-CBD9-4AE6-2A4C9A598C47}"/>
              </a:ext>
            </a:extLst>
          </p:cNvPr>
          <p:cNvSpPr/>
          <p:nvPr/>
        </p:nvSpPr>
        <p:spPr>
          <a:xfrm>
            <a:off x="2605862" y="3383799"/>
            <a:ext cx="1661709" cy="24176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1501167-9D66-DFFC-103A-3E0245440EC6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>
          <a:xfrm>
            <a:off x="3675649" y="1810865"/>
            <a:ext cx="5701" cy="12616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A8D88CD-2219-76CD-B4B8-D2F49843B0B6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flipH="1">
            <a:off x="3679097" y="2058539"/>
            <a:ext cx="2253" cy="11456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42CF1E3-DB64-8FDF-DC65-A6680B826B30}"/>
              </a:ext>
            </a:extLst>
          </p:cNvPr>
          <p:cNvCxnSpPr>
            <a:cxnSpLocks/>
            <a:stCxn id="174" idx="2"/>
            <a:endCxn id="225" idx="1"/>
          </p:cNvCxnSpPr>
          <p:nvPr/>
        </p:nvCxnSpPr>
        <p:spPr>
          <a:xfrm>
            <a:off x="3693674" y="4062405"/>
            <a:ext cx="6979" cy="2198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846F17-FD00-426A-5D4F-3357B25DBA8D}"/>
              </a:ext>
            </a:extLst>
          </p:cNvPr>
          <p:cNvSpPr/>
          <p:nvPr/>
        </p:nvSpPr>
        <p:spPr>
          <a:xfrm>
            <a:off x="3395827" y="1937025"/>
            <a:ext cx="571046" cy="12151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Initiate</a:t>
            </a:r>
            <a:endParaRPr lang="ko-KR" altLang="en-US" sz="400" dirty="0"/>
          </a:p>
        </p:txBody>
      </p:sp>
      <p:sp>
        <p:nvSpPr>
          <p:cNvPr id="64" name="평행 사변형 63">
            <a:extLst>
              <a:ext uri="{FF2B5EF4-FFF2-40B4-BE49-F238E27FC236}">
                <a16:creationId xmlns:a16="http://schemas.microsoft.com/office/drawing/2014/main" id="{6F35E7F2-283E-FAFB-4600-687FE673B411}"/>
              </a:ext>
            </a:extLst>
          </p:cNvPr>
          <p:cNvSpPr/>
          <p:nvPr/>
        </p:nvSpPr>
        <p:spPr>
          <a:xfrm>
            <a:off x="3397662" y="4996972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IO send</a:t>
            </a:r>
            <a:endParaRPr lang="ko-KR" altLang="en-US" sz="400" dirty="0"/>
          </a:p>
        </p:txBody>
      </p:sp>
      <p:sp>
        <p:nvSpPr>
          <p:cNvPr id="65" name="평행 사변형 64">
            <a:extLst>
              <a:ext uri="{FF2B5EF4-FFF2-40B4-BE49-F238E27FC236}">
                <a16:creationId xmlns:a16="http://schemas.microsoft.com/office/drawing/2014/main" id="{3C2BD097-EE30-72F8-5A06-8327F8A71928}"/>
              </a:ext>
            </a:extLst>
          </p:cNvPr>
          <p:cNvSpPr/>
          <p:nvPr/>
        </p:nvSpPr>
        <p:spPr>
          <a:xfrm>
            <a:off x="3388043" y="5299156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ADC read</a:t>
            </a:r>
            <a:endParaRPr lang="ko-KR" altLang="en-US" sz="4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E73F16D-0950-4C59-C2EA-D3CC595DCCFB}"/>
              </a:ext>
            </a:extLst>
          </p:cNvPr>
          <p:cNvCxnSpPr>
            <a:cxnSpLocks/>
            <a:endCxn id="114" idx="0"/>
          </p:cNvCxnSpPr>
          <p:nvPr/>
        </p:nvCxnSpPr>
        <p:spPr>
          <a:xfrm flipH="1">
            <a:off x="3683185" y="4413551"/>
            <a:ext cx="4094" cy="13626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D40F25E-E733-A776-A753-1C8A833DB649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 flipH="1">
            <a:off x="3673566" y="5137328"/>
            <a:ext cx="9619" cy="16182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E1C93FB-9B7B-AE68-BC97-C8AD360F1E1F}"/>
              </a:ext>
            </a:extLst>
          </p:cNvPr>
          <p:cNvCxnSpPr>
            <a:cxnSpLocks/>
            <a:stCxn id="65" idx="4"/>
          </p:cNvCxnSpPr>
          <p:nvPr/>
        </p:nvCxnSpPr>
        <p:spPr>
          <a:xfrm flipH="1">
            <a:off x="3672871" y="5439513"/>
            <a:ext cx="695" cy="13105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06113331-D4FD-9B9A-FB12-CFF4C2089CE6}"/>
              </a:ext>
            </a:extLst>
          </p:cNvPr>
          <p:cNvCxnSpPr>
            <a:cxnSpLocks/>
          </p:cNvCxnSpPr>
          <p:nvPr/>
        </p:nvCxnSpPr>
        <p:spPr>
          <a:xfrm flipH="1" flipV="1">
            <a:off x="3681453" y="3694935"/>
            <a:ext cx="276941" cy="1940599"/>
          </a:xfrm>
          <a:prstGeom prst="bentConnector4">
            <a:avLst>
              <a:gd name="adj1" fmla="val -54262"/>
              <a:gd name="adj2" fmla="val 100113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순서도: 수행의 시작/종료 69">
            <a:extLst>
              <a:ext uri="{FF2B5EF4-FFF2-40B4-BE49-F238E27FC236}">
                <a16:creationId xmlns:a16="http://schemas.microsoft.com/office/drawing/2014/main" id="{FAE53234-3655-0703-A877-064177BAD451}"/>
              </a:ext>
            </a:extLst>
          </p:cNvPr>
          <p:cNvSpPr/>
          <p:nvPr/>
        </p:nvSpPr>
        <p:spPr>
          <a:xfrm>
            <a:off x="10252067" y="1712389"/>
            <a:ext cx="389514" cy="113880"/>
          </a:xfrm>
          <a:prstGeom prst="flowChartTerminator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start</a:t>
            </a:r>
            <a:endParaRPr lang="ko-KR" altLang="en-US" sz="4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A953DCF-A052-9CD3-418C-74F5C57FC600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>
            <a:off x="10446824" y="1826269"/>
            <a:ext cx="0" cy="15342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8A88327-8A99-12BD-C93F-597E5B92E83E}"/>
              </a:ext>
            </a:extLst>
          </p:cNvPr>
          <p:cNvSpPr/>
          <p:nvPr/>
        </p:nvSpPr>
        <p:spPr>
          <a:xfrm>
            <a:off x="10161301" y="1979692"/>
            <a:ext cx="571046" cy="12151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Processing.serial</a:t>
            </a:r>
            <a:endParaRPr lang="ko-KR" altLang="en-US" sz="400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D001B9D-DE95-7039-EF3A-2C55B54B2D5B}"/>
              </a:ext>
            </a:extLst>
          </p:cNvPr>
          <p:cNvCxnSpPr>
            <a:cxnSpLocks/>
            <a:stCxn id="73" idx="2"/>
            <a:endCxn id="255" idx="0"/>
          </p:cNvCxnSpPr>
          <p:nvPr/>
        </p:nvCxnSpPr>
        <p:spPr>
          <a:xfrm>
            <a:off x="10446824" y="2101206"/>
            <a:ext cx="0" cy="15235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45A7E1D-2FC0-42F6-B1A0-3016FEB2929D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0446824" y="2664678"/>
            <a:ext cx="1668" cy="14740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31DF679-875F-07D8-CC2C-2785CBFBA803}"/>
              </a:ext>
            </a:extLst>
          </p:cNvPr>
          <p:cNvCxnSpPr>
            <a:cxnSpLocks/>
            <a:stCxn id="245" idx="1"/>
            <a:endCxn id="79" idx="0"/>
          </p:cNvCxnSpPr>
          <p:nvPr/>
        </p:nvCxnSpPr>
        <p:spPr>
          <a:xfrm>
            <a:off x="10446704" y="3416666"/>
            <a:ext cx="10555" cy="32148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8573A8D-295E-DA53-32EA-4D6CD358CC81}"/>
              </a:ext>
            </a:extLst>
          </p:cNvPr>
          <p:cNvCxnSpPr>
            <a:cxnSpLocks/>
            <a:stCxn id="255" idx="4"/>
          </p:cNvCxnSpPr>
          <p:nvPr/>
        </p:nvCxnSpPr>
        <p:spPr>
          <a:xfrm>
            <a:off x="10446824" y="2393914"/>
            <a:ext cx="0" cy="1492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2064D3D-3908-14F0-31C3-C9D55EE2C7D1}"/>
              </a:ext>
            </a:extLst>
          </p:cNvPr>
          <p:cNvCxnSpPr>
            <a:cxnSpLocks/>
            <a:stCxn id="243" idx="1"/>
            <a:endCxn id="245" idx="1"/>
          </p:cNvCxnSpPr>
          <p:nvPr/>
        </p:nvCxnSpPr>
        <p:spPr>
          <a:xfrm flipH="1">
            <a:off x="10446704" y="3099591"/>
            <a:ext cx="1786" cy="31707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E52F5ED7-0A96-E9CD-EF6D-C5048F2EEEDF}"/>
              </a:ext>
            </a:extLst>
          </p:cNvPr>
          <p:cNvCxnSpPr>
            <a:cxnSpLocks/>
            <a:stCxn id="79" idx="5"/>
            <a:endCxn id="237" idx="1"/>
          </p:cNvCxnSpPr>
          <p:nvPr/>
        </p:nvCxnSpPr>
        <p:spPr>
          <a:xfrm rot="10800000" flipH="1">
            <a:off x="10183099" y="2452969"/>
            <a:ext cx="253177" cy="1355365"/>
          </a:xfrm>
          <a:prstGeom prst="bentConnector3">
            <a:avLst>
              <a:gd name="adj1" fmla="val 2837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FEEA7257-939C-C243-1333-9EB70EA2B09F}"/>
              </a:ext>
            </a:extLst>
          </p:cNvPr>
          <p:cNvCxnSpPr>
            <a:cxnSpLocks/>
            <a:stCxn id="233" idx="2"/>
            <a:endCxn id="245" idx="5"/>
          </p:cNvCxnSpPr>
          <p:nvPr/>
        </p:nvCxnSpPr>
        <p:spPr>
          <a:xfrm flipV="1">
            <a:off x="8821317" y="3486845"/>
            <a:ext cx="1339865" cy="215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8A00CA-8552-18E5-EE23-88A196D5D055}"/>
              </a:ext>
            </a:extLst>
          </p:cNvPr>
          <p:cNvSpPr/>
          <p:nvPr/>
        </p:nvSpPr>
        <p:spPr>
          <a:xfrm>
            <a:off x="1375594" y="1599736"/>
            <a:ext cx="3583268" cy="45788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C21849DB-FF5F-0A08-C710-E6CF7F2ED794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 flipV="1">
            <a:off x="3937631" y="4250209"/>
            <a:ext cx="400735" cy="98371"/>
          </a:xfrm>
          <a:prstGeom prst="bentConnector3">
            <a:avLst>
              <a:gd name="adj1" fmla="val 2689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5A7777B-F6AC-5157-B433-590B3071B851}"/>
              </a:ext>
            </a:extLst>
          </p:cNvPr>
          <p:cNvSpPr txBox="1"/>
          <p:nvPr/>
        </p:nvSpPr>
        <p:spPr>
          <a:xfrm>
            <a:off x="4881667" y="4036831"/>
            <a:ext cx="811441" cy="21544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" dirty="0"/>
              <a:t>I2C </a:t>
            </a:r>
            <a:r>
              <a:rPr lang="ko-KR" altLang="en-US" sz="400" dirty="0"/>
              <a:t>통신</a:t>
            </a:r>
            <a:endParaRPr lang="en-US" altLang="ko-KR" sz="400" dirty="0"/>
          </a:p>
          <a:p>
            <a:pPr algn="ctr"/>
            <a:r>
              <a:rPr lang="ko-KR" altLang="en-US" sz="400" dirty="0"/>
              <a:t>실제로 켜져야 하는 </a:t>
            </a:r>
            <a:r>
              <a:rPr lang="en-US" altLang="ko-KR" sz="400" dirty="0"/>
              <a:t>LED</a:t>
            </a:r>
            <a:r>
              <a:rPr lang="ko-KR" altLang="en-US" sz="400" dirty="0"/>
              <a:t> </a:t>
            </a:r>
            <a:r>
              <a:rPr lang="en-US" altLang="ko-KR" sz="400" dirty="0"/>
              <a:t>data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29AEEE-42B9-CAB8-EF2A-033E792B61DD}"/>
              </a:ext>
            </a:extLst>
          </p:cNvPr>
          <p:cNvSpPr txBox="1"/>
          <p:nvPr/>
        </p:nvSpPr>
        <p:spPr>
          <a:xfrm>
            <a:off x="4907262" y="4716451"/>
            <a:ext cx="748923" cy="21544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" dirty="0"/>
              <a:t>I2C </a:t>
            </a:r>
            <a:r>
              <a:rPr lang="ko-KR" altLang="en-US" sz="400" dirty="0"/>
              <a:t>통신</a:t>
            </a:r>
            <a:endParaRPr lang="en-US" altLang="ko-KR" sz="400" dirty="0"/>
          </a:p>
          <a:p>
            <a:pPr algn="ctr"/>
            <a:r>
              <a:rPr lang="ko-KR" altLang="en-US" sz="400" dirty="0"/>
              <a:t>실제로 켜진 </a:t>
            </a:r>
            <a:r>
              <a:rPr lang="en-US" altLang="ko-KR" sz="400" dirty="0"/>
              <a:t>LED,ADC</a:t>
            </a:r>
            <a:r>
              <a:rPr lang="ko-KR" altLang="en-US" sz="400" dirty="0"/>
              <a:t> </a:t>
            </a:r>
            <a:r>
              <a:rPr lang="en-US" altLang="ko-KR" sz="400" dirty="0"/>
              <a:t>data</a:t>
            </a:r>
            <a:endParaRPr lang="ko-KR" altLang="en-US" sz="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095F457-33B5-586B-635D-5B0C6ADC88F3}"/>
              </a:ext>
            </a:extLst>
          </p:cNvPr>
          <p:cNvSpPr txBox="1"/>
          <p:nvPr/>
        </p:nvSpPr>
        <p:spPr>
          <a:xfrm>
            <a:off x="9379932" y="1413548"/>
            <a:ext cx="628698" cy="21544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Processing</a:t>
            </a:r>
            <a:endParaRPr lang="ko-KR" altLang="en-US" sz="8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9443214-B29C-0F3E-0E32-E5D7E724ACE7}"/>
              </a:ext>
            </a:extLst>
          </p:cNvPr>
          <p:cNvSpPr txBox="1"/>
          <p:nvPr/>
        </p:nvSpPr>
        <p:spPr>
          <a:xfrm>
            <a:off x="9492984" y="3498367"/>
            <a:ext cx="697627" cy="21544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" dirty="0"/>
              <a:t>Serial  </a:t>
            </a:r>
            <a:r>
              <a:rPr lang="ko-KR" altLang="en-US" sz="400" dirty="0"/>
              <a:t>통신</a:t>
            </a:r>
            <a:endParaRPr lang="en-US" altLang="ko-KR" sz="400" dirty="0"/>
          </a:p>
          <a:p>
            <a:pPr algn="ctr"/>
            <a:r>
              <a:rPr lang="ko-KR" altLang="en-US" sz="400" dirty="0"/>
              <a:t>실제 켜진 </a:t>
            </a:r>
            <a:r>
              <a:rPr lang="en-US" altLang="ko-KR" sz="400" dirty="0"/>
              <a:t>LED,ADC data</a:t>
            </a:r>
            <a:endParaRPr lang="ko-KR" altLang="en-US" sz="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2C0493-F7F3-8DE5-919D-1C6C62B236B7}"/>
              </a:ext>
            </a:extLst>
          </p:cNvPr>
          <p:cNvSpPr txBox="1"/>
          <p:nvPr/>
        </p:nvSpPr>
        <p:spPr>
          <a:xfrm>
            <a:off x="5549710" y="1417974"/>
            <a:ext cx="482824" cy="21544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Master</a:t>
            </a:r>
            <a:endParaRPr lang="ko-KR" altLang="en-US" sz="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EFDB1F8-21E7-8895-BC38-1C124B4FE3B6}"/>
              </a:ext>
            </a:extLst>
          </p:cNvPr>
          <p:cNvSpPr txBox="1"/>
          <p:nvPr/>
        </p:nvSpPr>
        <p:spPr>
          <a:xfrm>
            <a:off x="1314271" y="1397986"/>
            <a:ext cx="402674" cy="21544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Slave</a:t>
            </a:r>
            <a:endParaRPr lang="ko-KR" altLang="en-US" sz="8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1EEC52-131A-5BAE-2AD4-9372219120CC}"/>
              </a:ext>
            </a:extLst>
          </p:cNvPr>
          <p:cNvSpPr txBox="1"/>
          <p:nvPr/>
        </p:nvSpPr>
        <p:spPr>
          <a:xfrm>
            <a:off x="9443853" y="2957857"/>
            <a:ext cx="668774" cy="21544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400" dirty="0"/>
              <a:t>Serial </a:t>
            </a:r>
            <a:r>
              <a:rPr lang="ko-KR" altLang="en-US" sz="400" dirty="0"/>
              <a:t>통신</a:t>
            </a:r>
            <a:endParaRPr lang="en-US" altLang="ko-KR" sz="400" dirty="0"/>
          </a:p>
          <a:p>
            <a:pPr algn="ctr"/>
            <a:r>
              <a:rPr lang="en-US" altLang="ko-KR" sz="400" dirty="0"/>
              <a:t>Processing Button data</a:t>
            </a:r>
            <a:endParaRPr lang="ko-KR" altLang="en-US" sz="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94DFD05-C82C-F6FA-0D6F-32D7A65474C7}"/>
              </a:ext>
            </a:extLst>
          </p:cNvPr>
          <p:cNvSpPr/>
          <p:nvPr/>
        </p:nvSpPr>
        <p:spPr>
          <a:xfrm>
            <a:off x="6619325" y="4692243"/>
            <a:ext cx="302806" cy="12151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Flag=3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2272FB0-9DE2-49BB-7070-382AACC2E267}"/>
              </a:ext>
            </a:extLst>
          </p:cNvPr>
          <p:cNvSpPr/>
          <p:nvPr/>
        </p:nvSpPr>
        <p:spPr>
          <a:xfrm>
            <a:off x="6643585" y="5831268"/>
            <a:ext cx="302806" cy="12151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Flag=4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A4122AF-392F-EA02-C9FB-8AFBFDCFAFE4}"/>
              </a:ext>
            </a:extLst>
          </p:cNvPr>
          <p:cNvCxnSpPr>
            <a:cxnSpLocks/>
            <a:endCxn id="96" idx="0"/>
          </p:cNvCxnSpPr>
          <p:nvPr/>
        </p:nvCxnSpPr>
        <p:spPr>
          <a:xfrm flipH="1">
            <a:off x="6770728" y="4567722"/>
            <a:ext cx="1460" cy="1245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16BB11D-4392-6DB1-033E-D3A02E8E6E01}"/>
              </a:ext>
            </a:extLst>
          </p:cNvPr>
          <p:cNvCxnSpPr>
            <a:cxnSpLocks/>
            <a:endCxn id="106" idx="0"/>
          </p:cNvCxnSpPr>
          <p:nvPr/>
        </p:nvCxnSpPr>
        <p:spPr>
          <a:xfrm flipH="1">
            <a:off x="6792564" y="5003247"/>
            <a:ext cx="324" cy="15003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3BD9E501-DD4A-E3FA-4030-E81582D675C0}"/>
              </a:ext>
            </a:extLst>
          </p:cNvPr>
          <p:cNvCxnSpPr>
            <a:cxnSpLocks/>
            <a:stCxn id="96" idx="1"/>
          </p:cNvCxnSpPr>
          <p:nvPr/>
        </p:nvCxnSpPr>
        <p:spPr>
          <a:xfrm rot="10800000" flipH="1">
            <a:off x="6619324" y="3555206"/>
            <a:ext cx="1000675" cy="1197794"/>
          </a:xfrm>
          <a:prstGeom prst="bentConnector4">
            <a:avLst>
              <a:gd name="adj1" fmla="val -20703"/>
              <a:gd name="adj2" fmla="val 99255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7CF77BEB-0B43-B911-913D-C463956E487B}"/>
              </a:ext>
            </a:extLst>
          </p:cNvPr>
          <p:cNvCxnSpPr>
            <a:cxnSpLocks/>
            <a:stCxn id="97" idx="1"/>
          </p:cNvCxnSpPr>
          <p:nvPr/>
        </p:nvCxnSpPr>
        <p:spPr>
          <a:xfrm rot="10800000" flipH="1">
            <a:off x="6643585" y="3555207"/>
            <a:ext cx="985940" cy="2336819"/>
          </a:xfrm>
          <a:prstGeom prst="bentConnector4">
            <a:avLst>
              <a:gd name="adj1" fmla="val -23508"/>
              <a:gd name="adj2" fmla="val 99601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2F5BB2E5-DE03-BF53-84F3-2DD3D1ABFDD1}"/>
              </a:ext>
            </a:extLst>
          </p:cNvPr>
          <p:cNvCxnSpPr>
            <a:cxnSpLocks/>
            <a:endCxn id="131" idx="1"/>
          </p:cNvCxnSpPr>
          <p:nvPr/>
        </p:nvCxnSpPr>
        <p:spPr>
          <a:xfrm flipV="1">
            <a:off x="3839633" y="4723903"/>
            <a:ext cx="1851846" cy="94960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34CC420E-C0F3-0CD2-78DF-5A0DD6ECF4A3}"/>
              </a:ext>
            </a:extLst>
          </p:cNvPr>
          <p:cNvCxnSpPr>
            <a:cxnSpLocks/>
            <a:stCxn id="131" idx="3"/>
            <a:endCxn id="224" idx="5"/>
          </p:cNvCxnSpPr>
          <p:nvPr/>
        </p:nvCxnSpPr>
        <p:spPr>
          <a:xfrm>
            <a:off x="6262525" y="4723903"/>
            <a:ext cx="272171" cy="207436"/>
          </a:xfrm>
          <a:prstGeom prst="bentConnector3">
            <a:avLst>
              <a:gd name="adj1" fmla="val 3600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78547254-776B-125F-3E63-72836AEF064C}"/>
              </a:ext>
            </a:extLst>
          </p:cNvPr>
          <p:cNvCxnSpPr>
            <a:cxnSpLocks/>
            <a:stCxn id="3" idx="5"/>
            <a:endCxn id="104" idx="3"/>
          </p:cNvCxnSpPr>
          <p:nvPr/>
        </p:nvCxnSpPr>
        <p:spPr>
          <a:xfrm rot="10800000">
            <a:off x="4909412" y="4250211"/>
            <a:ext cx="1589775" cy="24692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순서도: 판단 105">
            <a:extLst>
              <a:ext uri="{FF2B5EF4-FFF2-40B4-BE49-F238E27FC236}">
                <a16:creationId xmlns:a16="http://schemas.microsoft.com/office/drawing/2014/main" id="{6363C9DE-B7E2-16DC-F0F2-1C7083510965}"/>
              </a:ext>
            </a:extLst>
          </p:cNvPr>
          <p:cNvSpPr/>
          <p:nvPr/>
        </p:nvSpPr>
        <p:spPr>
          <a:xfrm>
            <a:off x="6486665" y="5153284"/>
            <a:ext cx="611798" cy="233617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" dirty="0"/>
              <a:t>CRC_16</a:t>
            </a:r>
          </a:p>
          <a:p>
            <a:pPr algn="ctr"/>
            <a:r>
              <a:rPr lang="en-US" altLang="ko-KR" sz="300" dirty="0"/>
              <a:t>Check</a:t>
            </a:r>
          </a:p>
          <a:p>
            <a:pPr algn="ctr"/>
            <a:r>
              <a:rPr lang="en-US" altLang="ko-KR" sz="300" dirty="0"/>
              <a:t>sum</a:t>
            </a:r>
          </a:p>
          <a:p>
            <a:pPr algn="ctr"/>
            <a:r>
              <a:rPr lang="en-US" altLang="ko-KR" sz="300" dirty="0"/>
              <a:t>True</a:t>
            </a:r>
            <a:r>
              <a:rPr lang="en-US" altLang="ko-KR" sz="400" dirty="0"/>
              <a:t>?</a:t>
            </a:r>
            <a:endParaRPr lang="ko-KR" altLang="en-US" sz="400" dirty="0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A37A13A-69EC-AE00-1976-312480AF256A}"/>
              </a:ext>
            </a:extLst>
          </p:cNvPr>
          <p:cNvCxnSpPr>
            <a:cxnSpLocks/>
            <a:stCxn id="106" idx="2"/>
            <a:endCxn id="111" idx="0"/>
          </p:cNvCxnSpPr>
          <p:nvPr/>
        </p:nvCxnSpPr>
        <p:spPr>
          <a:xfrm>
            <a:off x="6792564" y="5386902"/>
            <a:ext cx="1212" cy="11425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8B6AA1CF-2CDD-9636-68C5-8F3171DD5B63}"/>
              </a:ext>
            </a:extLst>
          </p:cNvPr>
          <p:cNvCxnSpPr>
            <a:cxnSpLocks/>
            <a:stCxn id="106" idx="3"/>
            <a:endCxn id="97" idx="3"/>
          </p:cNvCxnSpPr>
          <p:nvPr/>
        </p:nvCxnSpPr>
        <p:spPr>
          <a:xfrm flipH="1">
            <a:off x="6946391" y="5270093"/>
            <a:ext cx="152071" cy="621932"/>
          </a:xfrm>
          <a:prstGeom prst="bentConnector3">
            <a:avLst>
              <a:gd name="adj1" fmla="val -44468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18DB237-9E76-88A4-64B3-A2EB8E3F8E29}"/>
              </a:ext>
            </a:extLst>
          </p:cNvPr>
          <p:cNvSpPr txBox="1"/>
          <p:nvPr/>
        </p:nvSpPr>
        <p:spPr>
          <a:xfrm>
            <a:off x="6747127" y="5363458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C148407-DA40-FAE3-7751-165D388B885B}"/>
              </a:ext>
            </a:extLst>
          </p:cNvPr>
          <p:cNvSpPr txBox="1"/>
          <p:nvPr/>
        </p:nvSpPr>
        <p:spPr>
          <a:xfrm>
            <a:off x="7097794" y="5542001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39E7399-23EA-0191-E56E-A9988AF1D7E7}"/>
              </a:ext>
            </a:extLst>
          </p:cNvPr>
          <p:cNvSpPr/>
          <p:nvPr/>
        </p:nvSpPr>
        <p:spPr>
          <a:xfrm>
            <a:off x="6508253" y="5501161"/>
            <a:ext cx="571046" cy="172350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processing data update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CE4BF9B4-C3E0-7B52-A7B2-8A6ABA3C414D}"/>
              </a:ext>
            </a:extLst>
          </p:cNvPr>
          <p:cNvCxnSpPr>
            <a:cxnSpLocks/>
            <a:stCxn id="111" idx="2"/>
            <a:endCxn id="97" idx="0"/>
          </p:cNvCxnSpPr>
          <p:nvPr/>
        </p:nvCxnSpPr>
        <p:spPr>
          <a:xfrm>
            <a:off x="6793776" y="5673510"/>
            <a:ext cx="1212" cy="15775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순서도: 판단 113">
            <a:extLst>
              <a:ext uri="{FF2B5EF4-FFF2-40B4-BE49-F238E27FC236}">
                <a16:creationId xmlns:a16="http://schemas.microsoft.com/office/drawing/2014/main" id="{23F50A39-E0F9-035A-5A7E-F82C61B892C6}"/>
              </a:ext>
            </a:extLst>
          </p:cNvPr>
          <p:cNvSpPr/>
          <p:nvPr/>
        </p:nvSpPr>
        <p:spPr>
          <a:xfrm>
            <a:off x="3377286" y="4549811"/>
            <a:ext cx="611798" cy="233617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" dirty="0"/>
              <a:t>CRC_16</a:t>
            </a:r>
          </a:p>
          <a:p>
            <a:pPr algn="ctr"/>
            <a:r>
              <a:rPr lang="en-US" altLang="ko-KR" sz="300" dirty="0"/>
              <a:t>Check</a:t>
            </a:r>
          </a:p>
          <a:p>
            <a:pPr algn="ctr"/>
            <a:r>
              <a:rPr lang="en-US" altLang="ko-KR" sz="300" dirty="0"/>
              <a:t>sum</a:t>
            </a:r>
          </a:p>
          <a:p>
            <a:pPr algn="ctr"/>
            <a:r>
              <a:rPr lang="en-US" altLang="ko-KR" sz="300" dirty="0"/>
              <a:t>True?</a:t>
            </a:r>
            <a:endParaRPr lang="ko-KR" altLang="en-US" sz="300" dirty="0"/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718DC54-ED0A-3050-6EDD-AE37C8839629}"/>
              </a:ext>
            </a:extLst>
          </p:cNvPr>
          <p:cNvCxnSpPr>
            <a:cxnSpLocks/>
            <a:stCxn id="114" idx="2"/>
            <a:endCxn id="64" idx="0"/>
          </p:cNvCxnSpPr>
          <p:nvPr/>
        </p:nvCxnSpPr>
        <p:spPr>
          <a:xfrm>
            <a:off x="3683185" y="4783428"/>
            <a:ext cx="0" cy="21354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7896490-C07E-4881-06CC-4BEFD72A164D}"/>
              </a:ext>
            </a:extLst>
          </p:cNvPr>
          <p:cNvSpPr txBox="1"/>
          <p:nvPr/>
        </p:nvSpPr>
        <p:spPr>
          <a:xfrm>
            <a:off x="3496518" y="4769729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330A20A0-13AE-9767-0F5B-63ACEBC1FAF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377286" y="4666619"/>
            <a:ext cx="30155" cy="702715"/>
          </a:xfrm>
          <a:prstGeom prst="bentConnector3">
            <a:avLst>
              <a:gd name="adj1" fmla="val -392718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F8DFDC8B-F49F-34BF-5C9D-1E8561C85B8E}"/>
              </a:ext>
            </a:extLst>
          </p:cNvPr>
          <p:cNvSpPr txBox="1"/>
          <p:nvPr/>
        </p:nvSpPr>
        <p:spPr>
          <a:xfrm>
            <a:off x="3029889" y="4921224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sp>
        <p:nvSpPr>
          <p:cNvPr id="120" name="순서도: 수행의 시작/종료 119">
            <a:extLst>
              <a:ext uri="{FF2B5EF4-FFF2-40B4-BE49-F238E27FC236}">
                <a16:creationId xmlns:a16="http://schemas.microsoft.com/office/drawing/2014/main" id="{4433C8B0-E7A5-7B9A-65BE-CCCC38681A7B}"/>
              </a:ext>
            </a:extLst>
          </p:cNvPr>
          <p:cNvSpPr/>
          <p:nvPr/>
        </p:nvSpPr>
        <p:spPr>
          <a:xfrm>
            <a:off x="6164088" y="1888922"/>
            <a:ext cx="389514" cy="121514"/>
          </a:xfrm>
          <a:prstGeom prst="flowChartTerminator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start</a:t>
            </a:r>
            <a:endParaRPr lang="ko-KR" altLang="en-US" sz="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AEEC8CE-88EA-BC1C-24B0-D6954A1E5614}"/>
              </a:ext>
            </a:extLst>
          </p:cNvPr>
          <p:cNvSpPr txBox="1"/>
          <p:nvPr/>
        </p:nvSpPr>
        <p:spPr>
          <a:xfrm>
            <a:off x="6048661" y="1682140"/>
            <a:ext cx="617477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Watch Dog Interrupt</a:t>
            </a:r>
            <a:endParaRPr lang="ko-KR" altLang="en-US" sz="400" dirty="0"/>
          </a:p>
        </p:txBody>
      </p:sp>
      <p:sp>
        <p:nvSpPr>
          <p:cNvPr id="122" name="순서도: 판단 121">
            <a:extLst>
              <a:ext uri="{FF2B5EF4-FFF2-40B4-BE49-F238E27FC236}">
                <a16:creationId xmlns:a16="http://schemas.microsoft.com/office/drawing/2014/main" id="{87CFBB25-5671-81F3-9BF1-3C9D2C87AC90}"/>
              </a:ext>
            </a:extLst>
          </p:cNvPr>
          <p:cNvSpPr/>
          <p:nvPr/>
        </p:nvSpPr>
        <p:spPr>
          <a:xfrm>
            <a:off x="6051456" y="2121286"/>
            <a:ext cx="611798" cy="259524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" dirty="0"/>
              <a:t>타이머가 리셋이 되었는가</a:t>
            </a:r>
            <a:r>
              <a:rPr lang="en-US" altLang="ko-KR" sz="400" dirty="0"/>
              <a:t>?</a:t>
            </a:r>
            <a:endParaRPr lang="ko-KR" altLang="en-US" sz="400" dirty="0"/>
          </a:p>
        </p:txBody>
      </p:sp>
      <p:sp>
        <p:nvSpPr>
          <p:cNvPr id="123" name="순서도: 판단 122">
            <a:extLst>
              <a:ext uri="{FF2B5EF4-FFF2-40B4-BE49-F238E27FC236}">
                <a16:creationId xmlns:a16="http://schemas.microsoft.com/office/drawing/2014/main" id="{824971FF-6359-96F3-5D81-2E8707CFC7AC}"/>
              </a:ext>
            </a:extLst>
          </p:cNvPr>
          <p:cNvSpPr/>
          <p:nvPr/>
        </p:nvSpPr>
        <p:spPr>
          <a:xfrm>
            <a:off x="6076213" y="2479830"/>
            <a:ext cx="571046" cy="221140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Overflow?</a:t>
            </a:r>
            <a:endParaRPr lang="ko-KR" altLang="en-US" sz="400" dirty="0"/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6287B722-F67F-688C-C5A5-F53161EBCCC3}"/>
              </a:ext>
            </a:extLst>
          </p:cNvPr>
          <p:cNvCxnSpPr>
            <a:cxnSpLocks/>
            <a:stCxn id="120" idx="2"/>
            <a:endCxn id="122" idx="0"/>
          </p:cNvCxnSpPr>
          <p:nvPr/>
        </p:nvCxnSpPr>
        <p:spPr>
          <a:xfrm flipH="1">
            <a:off x="6357355" y="2010436"/>
            <a:ext cx="1490" cy="11085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7CFD7EE5-3837-8CA5-1726-E75B1B14E686}"/>
              </a:ext>
            </a:extLst>
          </p:cNvPr>
          <p:cNvCxnSpPr>
            <a:cxnSpLocks/>
            <a:stCxn id="122" idx="2"/>
            <a:endCxn id="123" idx="0"/>
          </p:cNvCxnSpPr>
          <p:nvPr/>
        </p:nvCxnSpPr>
        <p:spPr>
          <a:xfrm>
            <a:off x="6357355" y="2380810"/>
            <a:ext cx="4380" cy="9902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03E1FEE-FB05-6855-5560-C5B2B971379C}"/>
              </a:ext>
            </a:extLst>
          </p:cNvPr>
          <p:cNvCxnSpPr>
            <a:cxnSpLocks/>
          </p:cNvCxnSpPr>
          <p:nvPr/>
        </p:nvCxnSpPr>
        <p:spPr>
          <a:xfrm flipH="1">
            <a:off x="6347110" y="2711223"/>
            <a:ext cx="1764" cy="91644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C58EEC7B-A66A-571A-0B1D-9BF75B89044E}"/>
              </a:ext>
            </a:extLst>
          </p:cNvPr>
          <p:cNvCxnSpPr>
            <a:cxnSpLocks/>
            <a:stCxn id="123" idx="1"/>
          </p:cNvCxnSpPr>
          <p:nvPr/>
        </p:nvCxnSpPr>
        <p:spPr>
          <a:xfrm rot="10800000" flipH="1">
            <a:off x="6076213" y="2065748"/>
            <a:ext cx="279574" cy="524652"/>
          </a:xfrm>
          <a:prstGeom prst="bentConnector4">
            <a:avLst>
              <a:gd name="adj1" fmla="val -44710"/>
              <a:gd name="adj2" fmla="val 99806"/>
            </a:avLst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9E109FA5-B89E-B663-7141-69DD565F4DE5}"/>
              </a:ext>
            </a:extLst>
          </p:cNvPr>
          <p:cNvCxnSpPr>
            <a:cxnSpLocks/>
            <a:stCxn id="122" idx="1"/>
          </p:cNvCxnSpPr>
          <p:nvPr/>
        </p:nvCxnSpPr>
        <p:spPr>
          <a:xfrm flipH="1">
            <a:off x="5948814" y="2251048"/>
            <a:ext cx="102642" cy="2509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4BED8970-E723-68A3-E1DE-4B163F4F8E14}"/>
              </a:ext>
            </a:extLst>
          </p:cNvPr>
          <p:cNvCxnSpPr>
            <a:cxnSpLocks/>
            <a:stCxn id="130" idx="1"/>
            <a:endCxn id="121" idx="3"/>
          </p:cNvCxnSpPr>
          <p:nvPr/>
        </p:nvCxnSpPr>
        <p:spPr>
          <a:xfrm rot="10800000">
            <a:off x="6666138" y="1759085"/>
            <a:ext cx="609802" cy="55085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AB45B49-C257-B606-1247-D4C320B9EEA4}"/>
              </a:ext>
            </a:extLst>
          </p:cNvPr>
          <p:cNvSpPr/>
          <p:nvPr/>
        </p:nvSpPr>
        <p:spPr>
          <a:xfrm>
            <a:off x="7275940" y="2108187"/>
            <a:ext cx="747462" cy="403495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Set port</a:t>
            </a:r>
          </a:p>
          <a:p>
            <a:pPr algn="ctr"/>
            <a:r>
              <a:rPr lang="en-US" altLang="ko-KR" sz="400" dirty="0"/>
              <a:t>Serial.begin</a:t>
            </a:r>
          </a:p>
          <a:p>
            <a:pPr algn="ctr"/>
            <a:r>
              <a:rPr lang="en-US" altLang="ko-KR" sz="400" dirty="0"/>
              <a:t>Wire.begin(I2C)</a:t>
            </a:r>
          </a:p>
          <a:p>
            <a:pPr algn="ctr"/>
            <a:r>
              <a:rPr lang="en-US" altLang="ko-KR" sz="400" dirty="0"/>
              <a:t>MSTimer2 Interrupt</a:t>
            </a:r>
          </a:p>
          <a:p>
            <a:pPr algn="ctr"/>
            <a:r>
              <a:rPr lang="en-US" altLang="ko-KR" sz="400" dirty="0"/>
              <a:t>Watch Dog Interrupt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A1BB6A-26CC-7252-00E3-E7259ECE1060}"/>
              </a:ext>
            </a:extLst>
          </p:cNvPr>
          <p:cNvSpPr/>
          <p:nvPr/>
        </p:nvSpPr>
        <p:spPr>
          <a:xfrm>
            <a:off x="5691479" y="4658932"/>
            <a:ext cx="571046" cy="129941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Ring_buff</a:t>
            </a: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C1813D9-636F-55DA-D233-CB90E770632A}"/>
              </a:ext>
            </a:extLst>
          </p:cNvPr>
          <p:cNvCxnSpPr>
            <a:cxnSpLocks/>
          </p:cNvCxnSpPr>
          <p:nvPr/>
        </p:nvCxnSpPr>
        <p:spPr>
          <a:xfrm>
            <a:off x="7640397" y="3088207"/>
            <a:ext cx="1006" cy="23661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360477E-ABE5-19A8-8E29-1CA7B5939E87}"/>
              </a:ext>
            </a:extLst>
          </p:cNvPr>
          <p:cNvSpPr/>
          <p:nvPr/>
        </p:nvSpPr>
        <p:spPr>
          <a:xfrm>
            <a:off x="7082485" y="3024304"/>
            <a:ext cx="932767" cy="186827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Watch Dog Interrupt disable</a:t>
            </a:r>
          </a:p>
          <a:p>
            <a:pPr algn="ctr"/>
            <a:r>
              <a:rPr lang="en-US" altLang="ko-KR" sz="400" dirty="0"/>
              <a:t>MSTimer2  Interrupt disable</a:t>
            </a:r>
          </a:p>
        </p:txBody>
      </p: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4B80D8DF-DF67-D6FC-9A4E-4988F39209BE}"/>
              </a:ext>
            </a:extLst>
          </p:cNvPr>
          <p:cNvCxnSpPr>
            <a:cxnSpLocks/>
            <a:stCxn id="135" idx="3"/>
            <a:endCxn id="14" idx="1"/>
          </p:cNvCxnSpPr>
          <p:nvPr/>
        </p:nvCxnSpPr>
        <p:spPr>
          <a:xfrm flipV="1">
            <a:off x="6645494" y="1712215"/>
            <a:ext cx="811857" cy="11453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67EDFAC-3FFB-0F0B-9593-EC801B80093D}"/>
              </a:ext>
            </a:extLst>
          </p:cNvPr>
          <p:cNvSpPr/>
          <p:nvPr/>
        </p:nvSpPr>
        <p:spPr>
          <a:xfrm>
            <a:off x="6074448" y="2792615"/>
            <a:ext cx="571046" cy="129941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All</a:t>
            </a:r>
            <a:r>
              <a:rPr lang="ko-KR" altLang="en-US" sz="400" dirty="0"/>
              <a:t> </a:t>
            </a:r>
            <a:r>
              <a:rPr lang="en-US" altLang="ko-KR" sz="400" dirty="0"/>
              <a:t>reset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EAB7E22-E872-6057-9887-37FDC976088A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551999" y="2351211"/>
            <a:ext cx="0" cy="11993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637A0203-BCB8-0544-9BC1-7D31D1B85934}"/>
              </a:ext>
            </a:extLst>
          </p:cNvPr>
          <p:cNvCxnSpPr>
            <a:cxnSpLocks/>
          </p:cNvCxnSpPr>
          <p:nvPr/>
        </p:nvCxnSpPr>
        <p:spPr>
          <a:xfrm>
            <a:off x="7639923" y="3410122"/>
            <a:ext cx="1006" cy="23661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9F10998-0154-FC09-8A2F-0F3DC72DB373}"/>
              </a:ext>
            </a:extLst>
          </p:cNvPr>
          <p:cNvSpPr/>
          <p:nvPr/>
        </p:nvSpPr>
        <p:spPr>
          <a:xfrm>
            <a:off x="7100536" y="3325744"/>
            <a:ext cx="932767" cy="186827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MSTimer2  Interrupt enable</a:t>
            </a:r>
          </a:p>
          <a:p>
            <a:pPr algn="ctr"/>
            <a:r>
              <a:rPr lang="en-US" altLang="ko-KR" sz="400" dirty="0"/>
              <a:t>Watch Dog Interrupt enable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911E0475-2A61-CEC3-18C1-8D04152883B8}"/>
              </a:ext>
            </a:extLst>
          </p:cNvPr>
          <p:cNvSpPr/>
          <p:nvPr/>
        </p:nvSpPr>
        <p:spPr>
          <a:xfrm>
            <a:off x="1676710" y="2698772"/>
            <a:ext cx="847914" cy="1153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sp>
        <p:nvSpPr>
          <p:cNvPr id="142" name="순서도: 수행의 시작/종료 141">
            <a:extLst>
              <a:ext uri="{FF2B5EF4-FFF2-40B4-BE49-F238E27FC236}">
                <a16:creationId xmlns:a16="http://schemas.microsoft.com/office/drawing/2014/main" id="{3FCAE1DC-71BD-F0BE-4143-774C0AF82DA2}"/>
              </a:ext>
            </a:extLst>
          </p:cNvPr>
          <p:cNvSpPr/>
          <p:nvPr/>
        </p:nvSpPr>
        <p:spPr>
          <a:xfrm>
            <a:off x="1908735" y="2758175"/>
            <a:ext cx="389514" cy="121514"/>
          </a:xfrm>
          <a:prstGeom prst="flowChartTerminator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start</a:t>
            </a:r>
            <a:endParaRPr lang="ko-KR" altLang="en-US" sz="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52E6C19-0A2B-A8BE-7D6C-F29BAE225878}"/>
              </a:ext>
            </a:extLst>
          </p:cNvPr>
          <p:cNvSpPr txBox="1"/>
          <p:nvPr/>
        </p:nvSpPr>
        <p:spPr>
          <a:xfrm>
            <a:off x="1798098" y="2542155"/>
            <a:ext cx="617477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Watch Dog Interrupt</a:t>
            </a:r>
            <a:endParaRPr lang="ko-KR" altLang="en-US" sz="400" dirty="0"/>
          </a:p>
        </p:txBody>
      </p:sp>
      <p:sp>
        <p:nvSpPr>
          <p:cNvPr id="144" name="순서도: 판단 143">
            <a:extLst>
              <a:ext uri="{FF2B5EF4-FFF2-40B4-BE49-F238E27FC236}">
                <a16:creationId xmlns:a16="http://schemas.microsoft.com/office/drawing/2014/main" id="{AD8911EE-D066-6225-C0FB-2F75C2F3479B}"/>
              </a:ext>
            </a:extLst>
          </p:cNvPr>
          <p:cNvSpPr/>
          <p:nvPr/>
        </p:nvSpPr>
        <p:spPr>
          <a:xfrm>
            <a:off x="1796103" y="2990541"/>
            <a:ext cx="611798" cy="259524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" dirty="0"/>
              <a:t>타이머가 리셋이 되었는가</a:t>
            </a:r>
            <a:r>
              <a:rPr lang="en-US" altLang="ko-KR" sz="400" dirty="0"/>
              <a:t>?</a:t>
            </a:r>
            <a:endParaRPr lang="ko-KR" altLang="en-US" sz="400" dirty="0"/>
          </a:p>
        </p:txBody>
      </p:sp>
      <p:sp>
        <p:nvSpPr>
          <p:cNvPr id="145" name="순서도: 판단 144">
            <a:extLst>
              <a:ext uri="{FF2B5EF4-FFF2-40B4-BE49-F238E27FC236}">
                <a16:creationId xmlns:a16="http://schemas.microsoft.com/office/drawing/2014/main" id="{0ABD6CD3-1FBE-F5D8-E9C3-B1A76012B7A7}"/>
              </a:ext>
            </a:extLst>
          </p:cNvPr>
          <p:cNvSpPr/>
          <p:nvPr/>
        </p:nvSpPr>
        <p:spPr>
          <a:xfrm>
            <a:off x="1820860" y="3353318"/>
            <a:ext cx="571046" cy="221140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Overflow?</a:t>
            </a:r>
            <a:endParaRPr lang="ko-KR" altLang="en-US" sz="400" dirty="0"/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DC63A02D-35B2-A440-EB9F-E19FF37D8350}"/>
              </a:ext>
            </a:extLst>
          </p:cNvPr>
          <p:cNvCxnSpPr>
            <a:cxnSpLocks/>
            <a:stCxn id="142" idx="2"/>
            <a:endCxn id="144" idx="0"/>
          </p:cNvCxnSpPr>
          <p:nvPr/>
        </p:nvCxnSpPr>
        <p:spPr>
          <a:xfrm flipH="1">
            <a:off x="2102002" y="2879689"/>
            <a:ext cx="1490" cy="110852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FFF43974-437F-6E52-7E36-A2F47EB03C61}"/>
              </a:ext>
            </a:extLst>
          </p:cNvPr>
          <p:cNvCxnSpPr>
            <a:cxnSpLocks/>
            <a:stCxn id="144" idx="2"/>
            <a:endCxn id="145" idx="0"/>
          </p:cNvCxnSpPr>
          <p:nvPr/>
        </p:nvCxnSpPr>
        <p:spPr>
          <a:xfrm>
            <a:off x="2102002" y="3250065"/>
            <a:ext cx="4381" cy="103253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492D8140-7F22-C4C2-0650-7CE2813FDCFB}"/>
              </a:ext>
            </a:extLst>
          </p:cNvPr>
          <p:cNvCxnSpPr>
            <a:cxnSpLocks/>
            <a:stCxn id="145" idx="2"/>
            <a:endCxn id="189" idx="0"/>
          </p:cNvCxnSpPr>
          <p:nvPr/>
        </p:nvCxnSpPr>
        <p:spPr>
          <a:xfrm flipH="1">
            <a:off x="2104619" y="3574458"/>
            <a:ext cx="1764" cy="10011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C486C261-AD38-14C5-B01C-074EB600EFDE}"/>
              </a:ext>
            </a:extLst>
          </p:cNvPr>
          <p:cNvCxnSpPr>
            <a:cxnSpLocks/>
            <a:stCxn id="145" idx="1"/>
          </p:cNvCxnSpPr>
          <p:nvPr/>
        </p:nvCxnSpPr>
        <p:spPr>
          <a:xfrm rot="10800000" flipH="1">
            <a:off x="1820860" y="2939236"/>
            <a:ext cx="279574" cy="524652"/>
          </a:xfrm>
          <a:prstGeom prst="bentConnector4">
            <a:avLst>
              <a:gd name="adj1" fmla="val -49253"/>
              <a:gd name="adj2" fmla="val 99806"/>
            </a:avLst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5421C7CC-C6DF-35C6-2A59-66FD2782C2B7}"/>
              </a:ext>
            </a:extLst>
          </p:cNvPr>
          <p:cNvCxnSpPr>
            <a:cxnSpLocks/>
            <a:stCxn id="144" idx="1"/>
          </p:cNvCxnSpPr>
          <p:nvPr/>
        </p:nvCxnSpPr>
        <p:spPr>
          <a:xfrm flipH="1">
            <a:off x="1676182" y="3120303"/>
            <a:ext cx="119921" cy="25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3220591-994C-1AF3-6288-7782856B0729}"/>
              </a:ext>
            </a:extLst>
          </p:cNvPr>
          <p:cNvSpPr/>
          <p:nvPr/>
        </p:nvSpPr>
        <p:spPr>
          <a:xfrm>
            <a:off x="1668517" y="4026950"/>
            <a:ext cx="857593" cy="979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7EC38714-575D-00BB-1959-70BB3BDBD5A8}"/>
              </a:ext>
            </a:extLst>
          </p:cNvPr>
          <p:cNvCxnSpPr>
            <a:cxnSpLocks/>
            <a:stCxn id="154" idx="2"/>
          </p:cNvCxnSpPr>
          <p:nvPr/>
        </p:nvCxnSpPr>
        <p:spPr>
          <a:xfrm>
            <a:off x="2119230" y="4215510"/>
            <a:ext cx="4798" cy="13976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3409666-3243-4493-54CA-A038C938F179}"/>
              </a:ext>
            </a:extLst>
          </p:cNvPr>
          <p:cNvSpPr txBox="1"/>
          <p:nvPr/>
        </p:nvSpPr>
        <p:spPr>
          <a:xfrm>
            <a:off x="1826185" y="3875990"/>
            <a:ext cx="508473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Timer Interrupt</a:t>
            </a:r>
            <a:endParaRPr lang="ko-KR" altLang="en-US" sz="400" dirty="0"/>
          </a:p>
        </p:txBody>
      </p:sp>
      <p:sp>
        <p:nvSpPr>
          <p:cNvPr id="154" name="순서도: 수행의 시작/종료 153">
            <a:extLst>
              <a:ext uri="{FF2B5EF4-FFF2-40B4-BE49-F238E27FC236}">
                <a16:creationId xmlns:a16="http://schemas.microsoft.com/office/drawing/2014/main" id="{96CD821B-8D17-BEA3-B064-5B038611F3EF}"/>
              </a:ext>
            </a:extLst>
          </p:cNvPr>
          <p:cNvSpPr/>
          <p:nvPr/>
        </p:nvSpPr>
        <p:spPr>
          <a:xfrm>
            <a:off x="1924473" y="4093996"/>
            <a:ext cx="389514" cy="121514"/>
          </a:xfrm>
          <a:prstGeom prst="flowChartTerminator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start</a:t>
            </a:r>
            <a:endParaRPr lang="ko-KR" altLang="en-US" sz="400" dirty="0"/>
          </a:p>
        </p:txBody>
      </p: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31F59A49-2214-7C04-5604-131FEE9DC810}"/>
              </a:ext>
            </a:extLst>
          </p:cNvPr>
          <p:cNvCxnSpPr>
            <a:cxnSpLocks/>
            <a:stCxn id="158" idx="3"/>
          </p:cNvCxnSpPr>
          <p:nvPr/>
        </p:nvCxnSpPr>
        <p:spPr>
          <a:xfrm flipH="1" flipV="1">
            <a:off x="2125486" y="4274408"/>
            <a:ext cx="289717" cy="492038"/>
          </a:xfrm>
          <a:prstGeom prst="bentConnector4">
            <a:avLst>
              <a:gd name="adj1" fmla="val -23341"/>
              <a:gd name="adj2" fmla="val 99968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165A3E9D-9709-A1F9-A578-F2944D311E65}"/>
              </a:ext>
            </a:extLst>
          </p:cNvPr>
          <p:cNvCxnSpPr>
            <a:cxnSpLocks/>
            <a:endCxn id="158" idx="0"/>
          </p:cNvCxnSpPr>
          <p:nvPr/>
        </p:nvCxnSpPr>
        <p:spPr>
          <a:xfrm>
            <a:off x="2124028" y="4476785"/>
            <a:ext cx="5652" cy="17909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순서도: 판단 157">
            <a:extLst>
              <a:ext uri="{FF2B5EF4-FFF2-40B4-BE49-F238E27FC236}">
                <a16:creationId xmlns:a16="http://schemas.microsoft.com/office/drawing/2014/main" id="{AAB38C02-5923-B4DA-1392-8F6B7D3076A8}"/>
              </a:ext>
            </a:extLst>
          </p:cNvPr>
          <p:cNvSpPr/>
          <p:nvPr/>
        </p:nvSpPr>
        <p:spPr>
          <a:xfrm>
            <a:off x="1844157" y="4655876"/>
            <a:ext cx="571046" cy="221140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Overflow?</a:t>
            </a:r>
            <a:endParaRPr lang="ko-KR" altLang="en-US" sz="400" dirty="0"/>
          </a:p>
        </p:txBody>
      </p:sp>
      <p:sp>
        <p:nvSpPr>
          <p:cNvPr id="159" name="순서도: 판단 158">
            <a:extLst>
              <a:ext uri="{FF2B5EF4-FFF2-40B4-BE49-F238E27FC236}">
                <a16:creationId xmlns:a16="http://schemas.microsoft.com/office/drawing/2014/main" id="{F9BC2B64-E2F0-9011-3520-C79D57C38075}"/>
              </a:ext>
            </a:extLst>
          </p:cNvPr>
          <p:cNvSpPr/>
          <p:nvPr/>
        </p:nvSpPr>
        <p:spPr>
          <a:xfrm>
            <a:off x="7307983" y="3902519"/>
            <a:ext cx="674103" cy="233617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Pulse==LOW?</a:t>
            </a:r>
            <a:endParaRPr lang="ko-KR" altLang="en-US" sz="400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54B9303-4150-4318-2E05-A6230F6B4C74}"/>
              </a:ext>
            </a:extLst>
          </p:cNvPr>
          <p:cNvSpPr/>
          <p:nvPr/>
        </p:nvSpPr>
        <p:spPr>
          <a:xfrm>
            <a:off x="6530720" y="3961614"/>
            <a:ext cx="571046" cy="12151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Watch Dog reset</a:t>
            </a: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CBA42E5C-3214-7872-603A-1C1A88F0609C}"/>
              </a:ext>
            </a:extLst>
          </p:cNvPr>
          <p:cNvCxnSpPr>
            <a:cxnSpLocks/>
            <a:stCxn id="159" idx="1"/>
            <a:endCxn id="160" idx="3"/>
          </p:cNvCxnSpPr>
          <p:nvPr/>
        </p:nvCxnSpPr>
        <p:spPr>
          <a:xfrm flipH="1">
            <a:off x="7101766" y="4019327"/>
            <a:ext cx="206217" cy="304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4C099174-CE3E-CDB0-C056-18FA47AC6EAF}"/>
              </a:ext>
            </a:extLst>
          </p:cNvPr>
          <p:cNvCxnSpPr>
            <a:cxnSpLocks/>
            <a:stCxn id="159" idx="2"/>
            <a:endCxn id="35" idx="0"/>
          </p:cNvCxnSpPr>
          <p:nvPr/>
        </p:nvCxnSpPr>
        <p:spPr>
          <a:xfrm>
            <a:off x="7645034" y="4136136"/>
            <a:ext cx="6538" cy="26208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연결선: 꺾임 162">
            <a:extLst>
              <a:ext uri="{FF2B5EF4-FFF2-40B4-BE49-F238E27FC236}">
                <a16:creationId xmlns:a16="http://schemas.microsoft.com/office/drawing/2014/main" id="{CFF2C08C-9F04-5E1D-F15E-E82B7BE83E59}"/>
              </a:ext>
            </a:extLst>
          </p:cNvPr>
          <p:cNvCxnSpPr>
            <a:cxnSpLocks/>
            <a:stCxn id="160" idx="2"/>
          </p:cNvCxnSpPr>
          <p:nvPr/>
        </p:nvCxnSpPr>
        <p:spPr>
          <a:xfrm rot="16200000" flipH="1">
            <a:off x="7143423" y="3755947"/>
            <a:ext cx="176798" cy="831158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2223868E-B486-2EFE-2A8F-3766B3601634}"/>
              </a:ext>
            </a:extLst>
          </p:cNvPr>
          <p:cNvSpPr txBox="1"/>
          <p:nvPr/>
        </p:nvSpPr>
        <p:spPr>
          <a:xfrm>
            <a:off x="7578858" y="4096638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E27D12A-4537-8EDB-9073-0A2A56B6FB2E}"/>
              </a:ext>
            </a:extLst>
          </p:cNvPr>
          <p:cNvSpPr txBox="1"/>
          <p:nvPr/>
        </p:nvSpPr>
        <p:spPr>
          <a:xfrm>
            <a:off x="5925871" y="2562966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45582A6-7A9E-29CC-B128-7BBC904AB6AF}"/>
              </a:ext>
            </a:extLst>
          </p:cNvPr>
          <p:cNvSpPr txBox="1"/>
          <p:nvPr/>
        </p:nvSpPr>
        <p:spPr>
          <a:xfrm>
            <a:off x="6319940" y="2353436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A76DCA0-C21E-F1EA-25F8-B9297A970685}"/>
              </a:ext>
            </a:extLst>
          </p:cNvPr>
          <p:cNvSpPr txBox="1"/>
          <p:nvPr/>
        </p:nvSpPr>
        <p:spPr>
          <a:xfrm>
            <a:off x="5948814" y="2099669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FA85121-A1C7-B632-8614-E589D4678968}"/>
              </a:ext>
            </a:extLst>
          </p:cNvPr>
          <p:cNvSpPr txBox="1"/>
          <p:nvPr/>
        </p:nvSpPr>
        <p:spPr>
          <a:xfrm>
            <a:off x="6321468" y="2645938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2297D86-086F-BE24-9D5E-F35DDD869A9E}"/>
              </a:ext>
            </a:extLst>
          </p:cNvPr>
          <p:cNvSpPr txBox="1"/>
          <p:nvPr/>
        </p:nvSpPr>
        <p:spPr>
          <a:xfrm>
            <a:off x="2070155" y="3532338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800BAB-D59F-F9A1-7CDA-AC8DA2BED626}"/>
              </a:ext>
            </a:extLst>
          </p:cNvPr>
          <p:cNvSpPr txBox="1"/>
          <p:nvPr/>
        </p:nvSpPr>
        <p:spPr>
          <a:xfrm>
            <a:off x="1676182" y="2979365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17F8EE2-3271-601A-0882-090C401BE698}"/>
              </a:ext>
            </a:extLst>
          </p:cNvPr>
          <p:cNvSpPr txBox="1"/>
          <p:nvPr/>
        </p:nvSpPr>
        <p:spPr>
          <a:xfrm>
            <a:off x="2384063" y="4640618"/>
            <a:ext cx="207108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</a:t>
            </a:r>
            <a:endParaRPr lang="ko-KR" altLang="en-US" sz="4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305EB58-EA1E-C993-29FB-5B241D2EF4DA}"/>
              </a:ext>
            </a:extLst>
          </p:cNvPr>
          <p:cNvSpPr txBox="1"/>
          <p:nvPr/>
        </p:nvSpPr>
        <p:spPr>
          <a:xfrm>
            <a:off x="2055129" y="3236229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DE6B6D7-7863-D425-1A39-10A075FBC0B1}"/>
              </a:ext>
            </a:extLst>
          </p:cNvPr>
          <p:cNvSpPr txBox="1"/>
          <p:nvPr/>
        </p:nvSpPr>
        <p:spPr>
          <a:xfrm>
            <a:off x="1611078" y="3340804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sp>
        <p:nvSpPr>
          <p:cNvPr id="174" name="순서도: 판단 173">
            <a:extLst>
              <a:ext uri="{FF2B5EF4-FFF2-40B4-BE49-F238E27FC236}">
                <a16:creationId xmlns:a16="http://schemas.microsoft.com/office/drawing/2014/main" id="{4C6843FF-86BA-FD17-9DAA-6620A6483615}"/>
              </a:ext>
            </a:extLst>
          </p:cNvPr>
          <p:cNvSpPr/>
          <p:nvPr/>
        </p:nvSpPr>
        <p:spPr>
          <a:xfrm>
            <a:off x="3356622" y="3828788"/>
            <a:ext cx="674103" cy="233617"/>
          </a:xfrm>
          <a:prstGeom prst="flowChartDecision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Pulse==LOW?</a:t>
            </a:r>
            <a:endParaRPr lang="ko-KR" altLang="en-US" sz="400" dirty="0"/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28C5344-F615-1FC6-7BE2-4E836E732818}"/>
              </a:ext>
            </a:extLst>
          </p:cNvPr>
          <p:cNvCxnSpPr>
            <a:cxnSpLocks/>
            <a:endCxn id="174" idx="0"/>
          </p:cNvCxnSpPr>
          <p:nvPr/>
        </p:nvCxnSpPr>
        <p:spPr>
          <a:xfrm flipH="1">
            <a:off x="3693673" y="3645062"/>
            <a:ext cx="567" cy="18372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5151E48-6A5C-71E3-55F9-D86A533CF806}"/>
              </a:ext>
            </a:extLst>
          </p:cNvPr>
          <p:cNvSpPr/>
          <p:nvPr/>
        </p:nvSpPr>
        <p:spPr>
          <a:xfrm>
            <a:off x="2646130" y="3884836"/>
            <a:ext cx="571046" cy="12151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Watch Dog reset</a:t>
            </a: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E3B907DA-9462-600C-B5CE-DD61FB1CA30B}"/>
              </a:ext>
            </a:extLst>
          </p:cNvPr>
          <p:cNvCxnSpPr>
            <a:cxnSpLocks/>
            <a:stCxn id="174" idx="1"/>
            <a:endCxn id="176" idx="3"/>
          </p:cNvCxnSpPr>
          <p:nvPr/>
        </p:nvCxnSpPr>
        <p:spPr>
          <a:xfrm flipH="1" flipV="1">
            <a:off x="3217176" y="3945593"/>
            <a:ext cx="139446" cy="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831DDE15-81C8-D3CF-B29B-EA8C3E8D79DA}"/>
              </a:ext>
            </a:extLst>
          </p:cNvPr>
          <p:cNvCxnSpPr>
            <a:cxnSpLocks/>
            <a:stCxn id="176" idx="2"/>
          </p:cNvCxnSpPr>
          <p:nvPr/>
        </p:nvCxnSpPr>
        <p:spPr>
          <a:xfrm rot="16200000" flipH="1">
            <a:off x="3207209" y="3730794"/>
            <a:ext cx="187103" cy="738215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85099436-C87E-97E4-7CE6-96DCF241366A}"/>
              </a:ext>
            </a:extLst>
          </p:cNvPr>
          <p:cNvSpPr txBox="1"/>
          <p:nvPr/>
        </p:nvSpPr>
        <p:spPr>
          <a:xfrm>
            <a:off x="3212629" y="3786714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B5BB8D1-93F2-D916-B207-0DF78FDA4ACF}"/>
              </a:ext>
            </a:extLst>
          </p:cNvPr>
          <p:cNvSpPr txBox="1"/>
          <p:nvPr/>
        </p:nvSpPr>
        <p:spPr>
          <a:xfrm>
            <a:off x="3647206" y="4024883"/>
            <a:ext cx="245580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No</a:t>
            </a:r>
            <a:endParaRPr lang="ko-KR" altLang="en-US" sz="400" dirty="0"/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95884355-13E9-A7DD-7503-BB8F1CF17CD3}"/>
              </a:ext>
            </a:extLst>
          </p:cNvPr>
          <p:cNvCxnSpPr>
            <a:cxnSpLocks/>
            <a:stCxn id="217" idx="1"/>
            <a:endCxn id="182" idx="0"/>
          </p:cNvCxnSpPr>
          <p:nvPr/>
        </p:nvCxnSpPr>
        <p:spPr>
          <a:xfrm flipH="1">
            <a:off x="3680092" y="2616972"/>
            <a:ext cx="2475" cy="25039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B5B87EE-1349-46B9-1A78-6C5813ADCCF2}"/>
              </a:ext>
            </a:extLst>
          </p:cNvPr>
          <p:cNvSpPr/>
          <p:nvPr/>
        </p:nvSpPr>
        <p:spPr>
          <a:xfrm>
            <a:off x="3213708" y="2867366"/>
            <a:ext cx="932767" cy="186827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Watch Dog Interrupt disable</a:t>
            </a:r>
          </a:p>
          <a:p>
            <a:pPr algn="ctr"/>
            <a:r>
              <a:rPr lang="en-US" altLang="ko-KR" sz="400" dirty="0"/>
              <a:t>MSTimer2  Interrupt disable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1DC6160-8B73-9E41-6857-572DC1FCE674}"/>
              </a:ext>
            </a:extLst>
          </p:cNvPr>
          <p:cNvSpPr/>
          <p:nvPr/>
        </p:nvSpPr>
        <p:spPr>
          <a:xfrm>
            <a:off x="3216708" y="3168613"/>
            <a:ext cx="932767" cy="186827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MSTimer2  Interrupt enable</a:t>
            </a:r>
          </a:p>
          <a:p>
            <a:pPr algn="ctr"/>
            <a:r>
              <a:rPr lang="en-US" altLang="ko-KR" sz="400" dirty="0"/>
              <a:t>Watch Dog Interrupt enable</a:t>
            </a: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13BC7E52-4463-3E14-C5AF-9551D0C2B1E6}"/>
              </a:ext>
            </a:extLst>
          </p:cNvPr>
          <p:cNvCxnSpPr>
            <a:cxnSpLocks/>
            <a:stCxn id="182" idx="2"/>
            <a:endCxn id="183" idx="0"/>
          </p:cNvCxnSpPr>
          <p:nvPr/>
        </p:nvCxnSpPr>
        <p:spPr>
          <a:xfrm>
            <a:off x="3680092" y="3054193"/>
            <a:ext cx="3000" cy="1144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35A93CB7-10AE-82E5-A0A0-FB3806CCFDF6}"/>
              </a:ext>
            </a:extLst>
          </p:cNvPr>
          <p:cNvCxnSpPr>
            <a:cxnSpLocks/>
            <a:endCxn id="143" idx="0"/>
          </p:cNvCxnSpPr>
          <p:nvPr/>
        </p:nvCxnSpPr>
        <p:spPr>
          <a:xfrm rot="10800000" flipV="1">
            <a:off x="2106837" y="2362813"/>
            <a:ext cx="1122546" cy="17934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FAF2981A-2E91-2B6F-0AD7-C237CF278A11}"/>
              </a:ext>
            </a:extLst>
          </p:cNvPr>
          <p:cNvCxnSpPr>
            <a:cxnSpLocks/>
            <a:stCxn id="62" idx="3"/>
            <a:endCxn id="153" idx="1"/>
          </p:cNvCxnSpPr>
          <p:nvPr/>
        </p:nvCxnSpPr>
        <p:spPr>
          <a:xfrm flipH="1">
            <a:off x="1826185" y="2334624"/>
            <a:ext cx="2291605" cy="1618310"/>
          </a:xfrm>
          <a:prstGeom prst="bentConnector5">
            <a:avLst>
              <a:gd name="adj1" fmla="val -9976"/>
              <a:gd name="adj2" fmla="val -42868"/>
              <a:gd name="adj3" fmla="val 1099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CDC00B66-B165-B567-14AF-90553886BF55}"/>
              </a:ext>
            </a:extLst>
          </p:cNvPr>
          <p:cNvCxnSpPr>
            <a:cxnSpLocks/>
            <a:stCxn id="183" idx="2"/>
            <a:endCxn id="226" idx="0"/>
          </p:cNvCxnSpPr>
          <p:nvPr/>
        </p:nvCxnSpPr>
        <p:spPr>
          <a:xfrm>
            <a:off x="3683092" y="3355440"/>
            <a:ext cx="6218" cy="14512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7FC63D5C-16E9-2B23-6A50-F71419C93AD8}"/>
              </a:ext>
            </a:extLst>
          </p:cNvPr>
          <p:cNvCxnSpPr>
            <a:cxnSpLocks/>
          </p:cNvCxnSpPr>
          <p:nvPr/>
        </p:nvCxnSpPr>
        <p:spPr>
          <a:xfrm flipV="1">
            <a:off x="1250560" y="4421978"/>
            <a:ext cx="593597" cy="202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6181B657-6F15-A6E0-0467-B314BAC96632}"/>
              </a:ext>
            </a:extLst>
          </p:cNvPr>
          <p:cNvCxnSpPr>
            <a:cxnSpLocks/>
          </p:cNvCxnSpPr>
          <p:nvPr/>
        </p:nvCxnSpPr>
        <p:spPr>
          <a:xfrm flipV="1">
            <a:off x="4554731" y="4386263"/>
            <a:ext cx="14888" cy="160278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D99D3132-B215-EFA3-5CBB-FE96E9E451C2}"/>
              </a:ext>
            </a:extLst>
          </p:cNvPr>
          <p:cNvCxnSpPr>
            <a:cxnSpLocks/>
          </p:cNvCxnSpPr>
          <p:nvPr/>
        </p:nvCxnSpPr>
        <p:spPr>
          <a:xfrm flipH="1" flipV="1">
            <a:off x="4580931" y="4397543"/>
            <a:ext cx="1430043" cy="522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DBA7125D-AF63-2211-9A2F-E79AA5E9E481}"/>
              </a:ext>
            </a:extLst>
          </p:cNvPr>
          <p:cNvCxnSpPr>
            <a:cxnSpLocks/>
          </p:cNvCxnSpPr>
          <p:nvPr/>
        </p:nvCxnSpPr>
        <p:spPr>
          <a:xfrm flipV="1">
            <a:off x="6002216" y="3686175"/>
            <a:ext cx="3297" cy="7239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>
            <a:extLst>
              <a:ext uri="{FF2B5EF4-FFF2-40B4-BE49-F238E27FC236}">
                <a16:creationId xmlns:a16="http://schemas.microsoft.com/office/drawing/2014/main" id="{1B5D9E0F-D841-1897-EAEE-0557E5ED4701}"/>
              </a:ext>
            </a:extLst>
          </p:cNvPr>
          <p:cNvCxnSpPr>
            <a:cxnSpLocks/>
          </p:cNvCxnSpPr>
          <p:nvPr/>
        </p:nvCxnSpPr>
        <p:spPr>
          <a:xfrm flipV="1">
            <a:off x="1232457" y="4421978"/>
            <a:ext cx="593597" cy="202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2D230A63-975A-AC81-4291-6DFF3A0830D7}"/>
              </a:ext>
            </a:extLst>
          </p:cNvPr>
          <p:cNvCxnSpPr>
            <a:cxnSpLocks/>
          </p:cNvCxnSpPr>
          <p:nvPr/>
        </p:nvCxnSpPr>
        <p:spPr>
          <a:xfrm flipH="1">
            <a:off x="1224192" y="4409317"/>
            <a:ext cx="8266" cy="157644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F100DCCF-4DC8-7EDA-017A-13AA21A332F6}"/>
              </a:ext>
            </a:extLst>
          </p:cNvPr>
          <p:cNvCxnSpPr>
            <a:cxnSpLocks/>
          </p:cNvCxnSpPr>
          <p:nvPr/>
        </p:nvCxnSpPr>
        <p:spPr>
          <a:xfrm flipH="1">
            <a:off x="1209234" y="5984283"/>
            <a:ext cx="3359591" cy="57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AA7512CD-7B5E-1550-8E28-414BF7DBFFBC}"/>
              </a:ext>
            </a:extLst>
          </p:cNvPr>
          <p:cNvCxnSpPr>
            <a:cxnSpLocks/>
          </p:cNvCxnSpPr>
          <p:nvPr/>
        </p:nvCxnSpPr>
        <p:spPr>
          <a:xfrm>
            <a:off x="5996285" y="3689472"/>
            <a:ext cx="1364343" cy="997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FEE4260A-1B0B-5D65-85AD-4D7A9BF95E41}"/>
              </a:ext>
            </a:extLst>
          </p:cNvPr>
          <p:cNvCxnSpPr>
            <a:cxnSpLocks/>
          </p:cNvCxnSpPr>
          <p:nvPr/>
        </p:nvCxnSpPr>
        <p:spPr>
          <a:xfrm>
            <a:off x="8187977" y="2290454"/>
            <a:ext cx="78499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312D4846-C548-7327-3208-9798A7C96E34}"/>
              </a:ext>
            </a:extLst>
          </p:cNvPr>
          <p:cNvCxnSpPr>
            <a:cxnSpLocks/>
          </p:cNvCxnSpPr>
          <p:nvPr/>
        </p:nvCxnSpPr>
        <p:spPr>
          <a:xfrm flipH="1">
            <a:off x="8179288" y="2282476"/>
            <a:ext cx="867" cy="407973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1B4BE682-4047-962D-5E5F-3EB2C5DBB9FA}"/>
              </a:ext>
            </a:extLst>
          </p:cNvPr>
          <p:cNvCxnSpPr>
            <a:cxnSpLocks/>
          </p:cNvCxnSpPr>
          <p:nvPr/>
        </p:nvCxnSpPr>
        <p:spPr>
          <a:xfrm>
            <a:off x="4189923" y="6335625"/>
            <a:ext cx="3988139" cy="68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E789106E-66C3-A240-CE59-51059FE46FBE}"/>
              </a:ext>
            </a:extLst>
          </p:cNvPr>
          <p:cNvCxnSpPr>
            <a:cxnSpLocks/>
          </p:cNvCxnSpPr>
          <p:nvPr/>
        </p:nvCxnSpPr>
        <p:spPr>
          <a:xfrm flipH="1" flipV="1">
            <a:off x="4178701" y="3561062"/>
            <a:ext cx="20748" cy="278592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8E768250-C06D-8CFA-2E6F-4E55CAAC698D}"/>
              </a:ext>
            </a:extLst>
          </p:cNvPr>
          <p:cNvCxnSpPr>
            <a:cxnSpLocks/>
          </p:cNvCxnSpPr>
          <p:nvPr/>
        </p:nvCxnSpPr>
        <p:spPr>
          <a:xfrm flipH="1">
            <a:off x="3968040" y="3573223"/>
            <a:ext cx="210661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F4776F45-0C0C-8109-5BA7-B6192B4CA999}"/>
              </a:ext>
            </a:extLst>
          </p:cNvPr>
          <p:cNvSpPr txBox="1"/>
          <p:nvPr/>
        </p:nvSpPr>
        <p:spPr>
          <a:xfrm>
            <a:off x="5124764" y="6193229"/>
            <a:ext cx="354584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IO Pulse</a:t>
            </a:r>
            <a:endParaRPr lang="ko-KR" altLang="en-US" sz="4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1906220-D35A-0ADB-8D43-C0F9696EDFD4}"/>
              </a:ext>
            </a:extLst>
          </p:cNvPr>
          <p:cNvSpPr txBox="1"/>
          <p:nvPr/>
        </p:nvSpPr>
        <p:spPr>
          <a:xfrm>
            <a:off x="5986575" y="3552596"/>
            <a:ext cx="354584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IO Pulse</a:t>
            </a:r>
            <a:endParaRPr lang="ko-KR" altLang="en-US" sz="4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4BC4D1E-D9CA-2CDA-5E0A-45020D75B46C}"/>
              </a:ext>
            </a:extLst>
          </p:cNvPr>
          <p:cNvSpPr/>
          <p:nvPr/>
        </p:nvSpPr>
        <p:spPr>
          <a:xfrm>
            <a:off x="8218065" y="4096741"/>
            <a:ext cx="302806" cy="121514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Flag=0</a:t>
            </a:r>
          </a:p>
        </p:txBody>
      </p: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0759EEEE-8B2F-46EF-FB87-424D9FF59D16}"/>
              </a:ext>
            </a:extLst>
          </p:cNvPr>
          <p:cNvCxnSpPr>
            <a:cxnSpLocks/>
            <a:stCxn id="189" idx="3"/>
            <a:endCxn id="57" idx="1"/>
          </p:cNvCxnSpPr>
          <p:nvPr/>
        </p:nvCxnSpPr>
        <p:spPr>
          <a:xfrm flipV="1">
            <a:off x="2390142" y="1753925"/>
            <a:ext cx="1090750" cy="198561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286A845C-0B3E-39A5-4532-7B855AC8A2C1}"/>
              </a:ext>
            </a:extLst>
          </p:cNvPr>
          <p:cNvSpPr/>
          <p:nvPr/>
        </p:nvSpPr>
        <p:spPr>
          <a:xfrm>
            <a:off x="2022728" y="2556717"/>
            <a:ext cx="162929" cy="111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150E44B8-998C-C4DF-DE47-733454B22DCA}"/>
              </a:ext>
            </a:extLst>
          </p:cNvPr>
          <p:cNvCxnSpPr>
            <a:cxnSpLocks/>
          </p:cNvCxnSpPr>
          <p:nvPr/>
        </p:nvCxnSpPr>
        <p:spPr>
          <a:xfrm rot="10800000">
            <a:off x="8831923" y="2802508"/>
            <a:ext cx="1329378" cy="383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B5F9E60F-AD00-7B4B-81C0-158D037AD93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0446824" y="2812086"/>
            <a:ext cx="1668" cy="29280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5DD7862-54FA-9586-ED6D-C46E0DCCFE8B}"/>
              </a:ext>
            </a:extLst>
          </p:cNvPr>
          <p:cNvSpPr/>
          <p:nvPr/>
        </p:nvSpPr>
        <p:spPr>
          <a:xfrm>
            <a:off x="10145425" y="2812086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Button GUI</a:t>
            </a:r>
          </a:p>
          <a:p>
            <a:pPr algn="ctr"/>
            <a:r>
              <a:rPr lang="ko-KR" altLang="en-US" sz="400" dirty="0"/>
              <a:t>출력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2098D42-558F-9E6C-28B0-9CC01E56042D}"/>
              </a:ext>
            </a:extLst>
          </p:cNvPr>
          <p:cNvSpPr/>
          <p:nvPr/>
        </p:nvSpPr>
        <p:spPr>
          <a:xfrm>
            <a:off x="3240403" y="2173101"/>
            <a:ext cx="877387" cy="323045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Set port</a:t>
            </a:r>
          </a:p>
          <a:p>
            <a:pPr algn="ctr"/>
            <a:r>
              <a:rPr lang="en-US" altLang="ko-KR" sz="400" dirty="0"/>
              <a:t>Serial.begin</a:t>
            </a:r>
          </a:p>
          <a:p>
            <a:pPr algn="ctr"/>
            <a:r>
              <a:rPr lang="en-US" altLang="ko-KR" sz="400" dirty="0"/>
              <a:t>Wire.begin(I2C)</a:t>
            </a:r>
          </a:p>
          <a:p>
            <a:pPr algn="ctr"/>
            <a:r>
              <a:rPr lang="en-US" altLang="ko-KR" sz="400" dirty="0"/>
              <a:t>MSTimer2 Interrupt</a:t>
            </a:r>
          </a:p>
          <a:p>
            <a:pPr algn="ctr"/>
            <a:r>
              <a:rPr lang="en-US" altLang="ko-KR" sz="400" dirty="0"/>
              <a:t>Watch Dog Interrupt</a:t>
            </a:r>
          </a:p>
        </p:txBody>
      </p:sp>
      <p:sp>
        <p:nvSpPr>
          <p:cNvPr id="255" name="평행 사변형 254">
            <a:extLst>
              <a:ext uri="{FF2B5EF4-FFF2-40B4-BE49-F238E27FC236}">
                <a16:creationId xmlns:a16="http://schemas.microsoft.com/office/drawing/2014/main" id="{457D0BCD-1D35-DC01-7537-704C30BCBD5E}"/>
              </a:ext>
            </a:extLst>
          </p:cNvPr>
          <p:cNvSpPr/>
          <p:nvPr/>
        </p:nvSpPr>
        <p:spPr>
          <a:xfrm>
            <a:off x="10161301" y="2253557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GUI</a:t>
            </a:r>
          </a:p>
          <a:p>
            <a:pPr algn="ctr"/>
            <a:r>
              <a:rPr lang="ko-KR" altLang="en-US" sz="400" dirty="0"/>
              <a:t>생성</a:t>
            </a: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54A0DF57-E3A0-4E98-2B12-1F77ACDB5657}"/>
              </a:ext>
            </a:extLst>
          </p:cNvPr>
          <p:cNvSpPr/>
          <p:nvPr/>
        </p:nvSpPr>
        <p:spPr>
          <a:xfrm>
            <a:off x="6481641" y="4426954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I2C_send</a:t>
            </a:r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6ACDAD32-9C6B-C95F-0604-7A4798353632}"/>
              </a:ext>
            </a:extLst>
          </p:cNvPr>
          <p:cNvSpPr/>
          <p:nvPr/>
        </p:nvSpPr>
        <p:spPr>
          <a:xfrm>
            <a:off x="3400593" y="5564653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I2C_send</a:t>
            </a:r>
          </a:p>
        </p:txBody>
      </p:sp>
      <p:sp>
        <p:nvSpPr>
          <p:cNvPr id="224" name="평행 사변형 223">
            <a:extLst>
              <a:ext uri="{FF2B5EF4-FFF2-40B4-BE49-F238E27FC236}">
                <a16:creationId xmlns:a16="http://schemas.microsoft.com/office/drawing/2014/main" id="{8874E14C-9201-56FB-6515-66A294B7B4B1}"/>
              </a:ext>
            </a:extLst>
          </p:cNvPr>
          <p:cNvSpPr/>
          <p:nvPr/>
        </p:nvSpPr>
        <p:spPr>
          <a:xfrm>
            <a:off x="6517151" y="4861160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I2C_read</a:t>
            </a:r>
          </a:p>
        </p:txBody>
      </p:sp>
      <p:sp>
        <p:nvSpPr>
          <p:cNvPr id="225" name="평행 사변형 224">
            <a:extLst>
              <a:ext uri="{FF2B5EF4-FFF2-40B4-BE49-F238E27FC236}">
                <a16:creationId xmlns:a16="http://schemas.microsoft.com/office/drawing/2014/main" id="{F603DA6E-1FAD-ADF5-B8A1-6CC2450D48CE}"/>
              </a:ext>
            </a:extLst>
          </p:cNvPr>
          <p:cNvSpPr/>
          <p:nvPr/>
        </p:nvSpPr>
        <p:spPr>
          <a:xfrm>
            <a:off x="3397586" y="4282234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I2C_read</a:t>
            </a:r>
          </a:p>
        </p:txBody>
      </p:sp>
      <p:sp>
        <p:nvSpPr>
          <p:cNvPr id="226" name="평행 사변형 225">
            <a:extLst>
              <a:ext uri="{FF2B5EF4-FFF2-40B4-BE49-F238E27FC236}">
                <a16:creationId xmlns:a16="http://schemas.microsoft.com/office/drawing/2014/main" id="{2F356D4B-6CC4-3924-D8F2-2D177E1C3E35}"/>
              </a:ext>
            </a:extLst>
          </p:cNvPr>
          <p:cNvSpPr/>
          <p:nvPr/>
        </p:nvSpPr>
        <p:spPr>
          <a:xfrm>
            <a:off x="3403787" y="3500560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Read_Pulse</a:t>
            </a:r>
          </a:p>
        </p:txBody>
      </p:sp>
      <p:sp>
        <p:nvSpPr>
          <p:cNvPr id="227" name="평행 사변형 226">
            <a:extLst>
              <a:ext uri="{FF2B5EF4-FFF2-40B4-BE49-F238E27FC236}">
                <a16:creationId xmlns:a16="http://schemas.microsoft.com/office/drawing/2014/main" id="{C4436FE5-3801-DF91-4456-728518737066}"/>
              </a:ext>
            </a:extLst>
          </p:cNvPr>
          <p:cNvSpPr/>
          <p:nvPr/>
        </p:nvSpPr>
        <p:spPr>
          <a:xfrm>
            <a:off x="7355792" y="3641265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Read_Pulse</a:t>
            </a:r>
          </a:p>
        </p:txBody>
      </p:sp>
      <p:sp>
        <p:nvSpPr>
          <p:cNvPr id="228" name="평행 사변형 227">
            <a:extLst>
              <a:ext uri="{FF2B5EF4-FFF2-40B4-BE49-F238E27FC236}">
                <a16:creationId xmlns:a16="http://schemas.microsoft.com/office/drawing/2014/main" id="{0075CCF6-E88E-9F53-DCFB-646A99F5BDF9}"/>
              </a:ext>
            </a:extLst>
          </p:cNvPr>
          <p:cNvSpPr/>
          <p:nvPr/>
        </p:nvSpPr>
        <p:spPr>
          <a:xfrm>
            <a:off x="1822432" y="4362253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Send_Pulse</a:t>
            </a:r>
          </a:p>
        </p:txBody>
      </p:sp>
      <p:sp>
        <p:nvSpPr>
          <p:cNvPr id="229" name="평행 사변형 228">
            <a:extLst>
              <a:ext uri="{FF2B5EF4-FFF2-40B4-BE49-F238E27FC236}">
                <a16:creationId xmlns:a16="http://schemas.microsoft.com/office/drawing/2014/main" id="{234DAA51-FFF0-9522-40CD-15DA5B5E5132}"/>
              </a:ext>
            </a:extLst>
          </p:cNvPr>
          <p:cNvSpPr/>
          <p:nvPr/>
        </p:nvSpPr>
        <p:spPr>
          <a:xfrm>
            <a:off x="8248057" y="2215143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Send_Pulse</a:t>
            </a:r>
          </a:p>
        </p:txBody>
      </p:sp>
      <p:sp>
        <p:nvSpPr>
          <p:cNvPr id="230" name="평행 사변형 229">
            <a:extLst>
              <a:ext uri="{FF2B5EF4-FFF2-40B4-BE49-F238E27FC236}">
                <a16:creationId xmlns:a16="http://schemas.microsoft.com/office/drawing/2014/main" id="{2969864C-E308-607F-6572-BCF0CAB7C010}"/>
              </a:ext>
            </a:extLst>
          </p:cNvPr>
          <p:cNvSpPr/>
          <p:nvPr/>
        </p:nvSpPr>
        <p:spPr>
          <a:xfrm>
            <a:off x="8262304" y="2731114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Serial.read</a:t>
            </a:r>
          </a:p>
        </p:txBody>
      </p:sp>
      <p:sp>
        <p:nvSpPr>
          <p:cNvPr id="233" name="평행 사변형 232">
            <a:extLst>
              <a:ext uri="{FF2B5EF4-FFF2-40B4-BE49-F238E27FC236}">
                <a16:creationId xmlns:a16="http://schemas.microsoft.com/office/drawing/2014/main" id="{823E86DD-29A9-98D5-4230-2EC5F64D4337}"/>
              </a:ext>
            </a:extLst>
          </p:cNvPr>
          <p:cNvSpPr/>
          <p:nvPr/>
        </p:nvSpPr>
        <p:spPr>
          <a:xfrm>
            <a:off x="8267817" y="3418821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Serial.write</a:t>
            </a:r>
          </a:p>
        </p:txBody>
      </p:sp>
      <p:sp>
        <p:nvSpPr>
          <p:cNvPr id="236" name="평행 사변형 235">
            <a:extLst>
              <a:ext uri="{FF2B5EF4-FFF2-40B4-BE49-F238E27FC236}">
                <a16:creationId xmlns:a16="http://schemas.microsoft.com/office/drawing/2014/main" id="{2BF31C1E-25CC-22FF-37EF-E3C3D468DD46}"/>
              </a:ext>
            </a:extLst>
          </p:cNvPr>
          <p:cNvSpPr/>
          <p:nvPr/>
        </p:nvSpPr>
        <p:spPr>
          <a:xfrm>
            <a:off x="10145424" y="2527847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Button read</a:t>
            </a:r>
            <a:endParaRPr lang="ko-KR" altLang="en-US" sz="400" dirty="0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AA126703-A0E2-95C7-7EDF-7C867536305B}"/>
              </a:ext>
            </a:extLst>
          </p:cNvPr>
          <p:cNvSpPr/>
          <p:nvPr/>
        </p:nvSpPr>
        <p:spPr>
          <a:xfrm>
            <a:off x="10436277" y="2292717"/>
            <a:ext cx="578907" cy="3205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평행 사변형 242">
            <a:extLst>
              <a:ext uri="{FF2B5EF4-FFF2-40B4-BE49-F238E27FC236}">
                <a16:creationId xmlns:a16="http://schemas.microsoft.com/office/drawing/2014/main" id="{C9F78159-467B-86B2-A90C-18868F91BDFC}"/>
              </a:ext>
            </a:extLst>
          </p:cNvPr>
          <p:cNvSpPr/>
          <p:nvPr/>
        </p:nvSpPr>
        <p:spPr>
          <a:xfrm>
            <a:off x="10145423" y="3099591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Serial.write</a:t>
            </a:r>
          </a:p>
        </p:txBody>
      </p:sp>
      <p:sp>
        <p:nvSpPr>
          <p:cNvPr id="245" name="평행 사변형 244">
            <a:extLst>
              <a:ext uri="{FF2B5EF4-FFF2-40B4-BE49-F238E27FC236}">
                <a16:creationId xmlns:a16="http://schemas.microsoft.com/office/drawing/2014/main" id="{B48CB611-838B-76EC-F5F3-85E92E381EC2}"/>
              </a:ext>
            </a:extLst>
          </p:cNvPr>
          <p:cNvSpPr/>
          <p:nvPr/>
        </p:nvSpPr>
        <p:spPr>
          <a:xfrm>
            <a:off x="10143637" y="3416666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Serial.read</a:t>
            </a:r>
          </a:p>
        </p:txBody>
      </p: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8860D8C8-E9E6-4A82-E783-F3976A9FD8C0}"/>
              </a:ext>
            </a:extLst>
          </p:cNvPr>
          <p:cNvSpPr/>
          <p:nvPr/>
        </p:nvSpPr>
        <p:spPr>
          <a:xfrm>
            <a:off x="10165555" y="3738154"/>
            <a:ext cx="583407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LED,ADC GUI</a:t>
            </a:r>
          </a:p>
          <a:p>
            <a:pPr algn="ctr"/>
            <a:r>
              <a:rPr lang="ko-KR" altLang="en-US" sz="400" dirty="0"/>
              <a:t>출력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D591B23C-FFB4-8085-8311-FE605980651E}"/>
              </a:ext>
            </a:extLst>
          </p:cNvPr>
          <p:cNvSpPr txBox="1"/>
          <p:nvPr/>
        </p:nvSpPr>
        <p:spPr>
          <a:xfrm>
            <a:off x="7119415" y="4375292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2297D86-086F-BE24-9D5E-F35DDD869A9E}"/>
              </a:ext>
            </a:extLst>
          </p:cNvPr>
          <p:cNvSpPr txBox="1"/>
          <p:nvPr/>
        </p:nvSpPr>
        <p:spPr>
          <a:xfrm>
            <a:off x="2317805" y="4751538"/>
            <a:ext cx="256802" cy="153888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" dirty="0"/>
              <a:t>Yes</a:t>
            </a:r>
            <a:endParaRPr lang="ko-KR" altLang="en-US" sz="400" dirty="0"/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95884355-13E9-A7DD-7503-BB8F1CF17CD3}"/>
              </a:ext>
            </a:extLst>
          </p:cNvPr>
          <p:cNvCxnSpPr>
            <a:cxnSpLocks/>
            <a:stCxn id="62" idx="2"/>
            <a:endCxn id="217" idx="1"/>
          </p:cNvCxnSpPr>
          <p:nvPr/>
        </p:nvCxnSpPr>
        <p:spPr>
          <a:xfrm>
            <a:off x="3679097" y="2496146"/>
            <a:ext cx="3470" cy="12082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평행 사변형 216">
            <a:extLst>
              <a:ext uri="{FF2B5EF4-FFF2-40B4-BE49-F238E27FC236}">
                <a16:creationId xmlns:a16="http://schemas.microsoft.com/office/drawing/2014/main" id="{457D0BCD-1D35-DC01-7537-704C30BCBD5E}"/>
              </a:ext>
            </a:extLst>
          </p:cNvPr>
          <p:cNvSpPr/>
          <p:nvPr/>
        </p:nvSpPr>
        <p:spPr>
          <a:xfrm>
            <a:off x="3379500" y="2616972"/>
            <a:ext cx="571045" cy="140357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Serial.println(“start”)</a:t>
            </a:r>
            <a:endParaRPr lang="ko-KR" altLang="en-US" sz="400" dirty="0"/>
          </a:p>
        </p:txBody>
      </p:sp>
      <p:sp>
        <p:nvSpPr>
          <p:cNvPr id="222" name="평행 사변형 221">
            <a:extLst>
              <a:ext uri="{FF2B5EF4-FFF2-40B4-BE49-F238E27FC236}">
                <a16:creationId xmlns:a16="http://schemas.microsoft.com/office/drawing/2014/main" id="{457D0BCD-1D35-DC01-7537-704C30BCBD5E}"/>
              </a:ext>
            </a:extLst>
          </p:cNvPr>
          <p:cNvSpPr/>
          <p:nvPr/>
        </p:nvSpPr>
        <p:spPr>
          <a:xfrm>
            <a:off x="7122320" y="2614021"/>
            <a:ext cx="945357" cy="103515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LED on(watch Dog </a:t>
            </a:r>
            <a:r>
              <a:rPr lang="ko-KR" altLang="en-US" sz="400" dirty="0"/>
              <a:t>확인용</a:t>
            </a:r>
            <a:r>
              <a:rPr lang="en-US" altLang="ko-KR" sz="400" dirty="0"/>
              <a:t>)</a:t>
            </a:r>
            <a:endParaRPr lang="ko-KR" altLang="en-US" sz="400" dirty="0"/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6EBF6CF7-100C-8B23-AB90-99BC80D0C680}"/>
              </a:ext>
            </a:extLst>
          </p:cNvPr>
          <p:cNvCxnSpPr>
            <a:cxnSpLocks/>
          </p:cNvCxnSpPr>
          <p:nvPr/>
        </p:nvCxnSpPr>
        <p:spPr>
          <a:xfrm flipH="1">
            <a:off x="7635483" y="2919243"/>
            <a:ext cx="4663" cy="10895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평행 사변형 230">
            <a:extLst>
              <a:ext uri="{FF2B5EF4-FFF2-40B4-BE49-F238E27FC236}">
                <a16:creationId xmlns:a16="http://schemas.microsoft.com/office/drawing/2014/main" id="{457D0BCD-1D35-DC01-7537-704C30BCBD5E}"/>
              </a:ext>
            </a:extLst>
          </p:cNvPr>
          <p:cNvSpPr/>
          <p:nvPr/>
        </p:nvSpPr>
        <p:spPr>
          <a:xfrm>
            <a:off x="7146130" y="2814679"/>
            <a:ext cx="914399" cy="103515"/>
          </a:xfrm>
          <a:prstGeom prst="parallelogram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LED off(watch Dog </a:t>
            </a:r>
            <a:r>
              <a:rPr lang="ko-KR" altLang="en-US" sz="400" dirty="0"/>
              <a:t>확인용</a:t>
            </a:r>
            <a:r>
              <a:rPr lang="en-US" altLang="ko-KR" sz="400" dirty="0"/>
              <a:t>)</a:t>
            </a:r>
            <a:endParaRPr lang="ko-KR" altLang="en-US" sz="400" dirty="0"/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EBF6CF7-100C-8B23-AB90-99BC80D0C680}"/>
              </a:ext>
            </a:extLst>
          </p:cNvPr>
          <p:cNvCxnSpPr>
            <a:cxnSpLocks/>
          </p:cNvCxnSpPr>
          <p:nvPr/>
        </p:nvCxnSpPr>
        <p:spPr>
          <a:xfrm flipH="1">
            <a:off x="7640245" y="2719217"/>
            <a:ext cx="4663" cy="10895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D8064EC8-96AF-2E17-E903-934CF0A84AB3}"/>
              </a:ext>
            </a:extLst>
          </p:cNvPr>
          <p:cNvSpPr/>
          <p:nvPr/>
        </p:nvSpPr>
        <p:spPr>
          <a:xfrm>
            <a:off x="1819096" y="3674569"/>
            <a:ext cx="571046" cy="129941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All</a:t>
            </a:r>
            <a:r>
              <a:rPr lang="ko-KR" altLang="en-US" sz="400" dirty="0"/>
              <a:t> </a:t>
            </a:r>
            <a:r>
              <a:rPr lang="en-US" altLang="ko-KR" sz="400" dirty="0"/>
              <a:t>reset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4F932A81-4223-D37D-BFA6-E41328CBDBFF}"/>
              </a:ext>
            </a:extLst>
          </p:cNvPr>
          <p:cNvSpPr/>
          <p:nvPr/>
        </p:nvSpPr>
        <p:spPr>
          <a:xfrm>
            <a:off x="7457351" y="1655275"/>
            <a:ext cx="389514" cy="113880"/>
          </a:xfrm>
          <a:prstGeom prst="flowChartTerminator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start</a:t>
            </a:r>
            <a:endParaRPr lang="ko-KR" altLang="en-US" sz="400" dirty="0"/>
          </a:p>
        </p:txBody>
      </p:sp>
      <p:sp>
        <p:nvSpPr>
          <p:cNvPr id="57" name="순서도: 수행의 시작/종료 56">
            <a:extLst>
              <a:ext uri="{FF2B5EF4-FFF2-40B4-BE49-F238E27FC236}">
                <a16:creationId xmlns:a16="http://schemas.microsoft.com/office/drawing/2014/main" id="{CD14A416-89FE-5ADC-5D8D-7874A2905663}"/>
              </a:ext>
            </a:extLst>
          </p:cNvPr>
          <p:cNvSpPr/>
          <p:nvPr/>
        </p:nvSpPr>
        <p:spPr>
          <a:xfrm>
            <a:off x="3480892" y="1696985"/>
            <a:ext cx="389514" cy="113880"/>
          </a:xfrm>
          <a:prstGeom prst="flowChartTerminator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start</a:t>
            </a:r>
            <a:endParaRPr lang="ko-KR" altLang="en-US" sz="4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FAE23D4-4A4C-5052-1D60-B297075C3EE3}"/>
              </a:ext>
            </a:extLst>
          </p:cNvPr>
          <p:cNvSpPr/>
          <p:nvPr/>
        </p:nvSpPr>
        <p:spPr>
          <a:xfrm>
            <a:off x="4338365" y="4185239"/>
            <a:ext cx="571046" cy="129941"/>
          </a:xfrm>
          <a:prstGeom prst="rect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Ring_buff</a:t>
            </a:r>
          </a:p>
        </p:txBody>
      </p:sp>
    </p:spTree>
    <p:extLst>
      <p:ext uri="{BB962C8B-B14F-4D97-AF65-F5344CB8AC3E}">
        <p14:creationId xmlns:p14="http://schemas.microsoft.com/office/powerpoint/2010/main" val="16067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63" y="1925688"/>
            <a:ext cx="3399091" cy="34258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715077" y="1787093"/>
            <a:ext cx="1324892" cy="474863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잘린 한쪽 모서리 11">
            <a:extLst>
              <a:ext uri="{FF2B5EF4-FFF2-40B4-BE49-F238E27FC236}">
                <a16:creationId xmlns:a16="http://schemas.microsoft.com/office/drawing/2014/main" id="{40FCDD43-F25E-8261-4CC0-68051AE3F68B}"/>
              </a:ext>
            </a:extLst>
          </p:cNvPr>
          <p:cNvSpPr/>
          <p:nvPr/>
        </p:nvSpPr>
        <p:spPr>
          <a:xfrm>
            <a:off x="5518986" y="1868372"/>
            <a:ext cx="3116667" cy="3466671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7876D6-99F7-B65C-29F5-35256FE7AF22}"/>
              </a:ext>
            </a:extLst>
          </p:cNvPr>
          <p:cNvCxnSpPr>
            <a:cxnSpLocks/>
          </p:cNvCxnSpPr>
          <p:nvPr/>
        </p:nvCxnSpPr>
        <p:spPr>
          <a:xfrm flipH="1">
            <a:off x="7119263" y="4835219"/>
            <a:ext cx="190078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잘린 대각선 방향 모서리 14">
            <a:extLst>
              <a:ext uri="{FF2B5EF4-FFF2-40B4-BE49-F238E27FC236}">
                <a16:creationId xmlns:a16="http://schemas.microsoft.com/office/drawing/2014/main" id="{5E58B19D-9E83-34AE-6A04-C4D87108ACF9}"/>
              </a:ext>
            </a:extLst>
          </p:cNvPr>
          <p:cNvSpPr/>
          <p:nvPr/>
        </p:nvSpPr>
        <p:spPr>
          <a:xfrm>
            <a:off x="8757350" y="4211950"/>
            <a:ext cx="1466150" cy="97689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MsTimer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9F20EC2-FA3F-480C-A6C6-946AF30262BF}"/>
              </a:ext>
            </a:extLst>
          </p:cNvPr>
          <p:cNvCxnSpPr>
            <a:cxnSpLocks/>
          </p:cNvCxnSpPr>
          <p:nvPr/>
        </p:nvCxnSpPr>
        <p:spPr>
          <a:xfrm flipH="1">
            <a:off x="6979789" y="3993109"/>
            <a:ext cx="1900786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잘린 대각선 방향 모서리 16">
            <a:extLst>
              <a:ext uri="{FF2B5EF4-FFF2-40B4-BE49-F238E27FC236}">
                <a16:creationId xmlns:a16="http://schemas.microsoft.com/office/drawing/2014/main" id="{675A8508-6161-4694-1067-B7EEA1FE3138}"/>
              </a:ext>
            </a:extLst>
          </p:cNvPr>
          <p:cNvSpPr/>
          <p:nvPr/>
        </p:nvSpPr>
        <p:spPr>
          <a:xfrm>
            <a:off x="8757350" y="2304875"/>
            <a:ext cx="1466150" cy="1755020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 Watch Dog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확인용 </a:t>
            </a:r>
            <a:r>
              <a:rPr lang="en-US" altLang="ko-KR" dirty="0">
                <a:solidFill>
                  <a:schemeClr val="tx1"/>
                </a:solidFill>
              </a:rPr>
              <a:t>LED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사각형: 잘린 대각선 방향 모서리 18">
            <a:extLst>
              <a:ext uri="{FF2B5EF4-FFF2-40B4-BE49-F238E27FC236}">
                <a16:creationId xmlns:a16="http://schemas.microsoft.com/office/drawing/2014/main" id="{510EC592-7966-14CB-A6B0-DB93362CBB36}"/>
              </a:ext>
            </a:extLst>
          </p:cNvPr>
          <p:cNvSpPr/>
          <p:nvPr/>
        </p:nvSpPr>
        <p:spPr>
          <a:xfrm>
            <a:off x="639730" y="2495992"/>
            <a:ext cx="1466150" cy="97689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초기 핀 및 변수 설정</a:t>
            </a:r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6CE9CB0F-D9E1-A9C0-23B0-0887BB49E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34" y="1787093"/>
            <a:ext cx="2181966" cy="4246385"/>
          </a:xfrm>
          <a:prstGeom prst="rect">
            <a:avLst/>
          </a:prstGeom>
        </p:spPr>
      </p:pic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A7CB998B-005F-2C09-6C5E-2E35A6CA4A9C}"/>
              </a:ext>
            </a:extLst>
          </p:cNvPr>
          <p:cNvSpPr/>
          <p:nvPr/>
        </p:nvSpPr>
        <p:spPr>
          <a:xfrm>
            <a:off x="2412845" y="1714871"/>
            <a:ext cx="2715777" cy="4393829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59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각 기능 및 코드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F8ED46-B4E4-782D-2BA5-F4004A54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22" y="2223925"/>
            <a:ext cx="2978975" cy="39595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F674BB-CDCD-2598-1262-64F077EA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491" y="1578126"/>
            <a:ext cx="2342933" cy="4759173"/>
          </a:xfrm>
          <a:prstGeom prst="rect">
            <a:avLst/>
          </a:prstGeom>
        </p:spPr>
      </p:pic>
      <p:sp>
        <p:nvSpPr>
          <p:cNvPr id="23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645970" y="1546923"/>
            <a:ext cx="1341456" cy="536750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Slave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2224420" y="1578128"/>
            <a:ext cx="2613990" cy="4759172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사각형: 잘린 한쪽 모서리 10">
            <a:extLst>
              <a:ext uri="{FF2B5EF4-FFF2-40B4-BE49-F238E27FC236}">
                <a16:creationId xmlns:a16="http://schemas.microsoft.com/office/drawing/2014/main" id="{B9652CC5-65D3-3274-45D6-F0B35FA78A1D}"/>
              </a:ext>
            </a:extLst>
          </p:cNvPr>
          <p:cNvSpPr/>
          <p:nvPr/>
        </p:nvSpPr>
        <p:spPr>
          <a:xfrm>
            <a:off x="5708222" y="2223925"/>
            <a:ext cx="3324933" cy="3968993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F7E96F2-A921-1875-0247-2A1CF9783A66}"/>
              </a:ext>
            </a:extLst>
          </p:cNvPr>
          <p:cNvCxnSpPr>
            <a:cxnSpLocks/>
          </p:cNvCxnSpPr>
          <p:nvPr/>
        </p:nvCxnSpPr>
        <p:spPr>
          <a:xfrm flipH="1">
            <a:off x="7461899" y="5820547"/>
            <a:ext cx="1924551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잘린 대각선 방향 모서리 15">
            <a:extLst>
              <a:ext uri="{FF2B5EF4-FFF2-40B4-BE49-F238E27FC236}">
                <a16:creationId xmlns:a16="http://schemas.microsoft.com/office/drawing/2014/main" id="{44CE4FD1-A4F8-03CA-8B44-F67C7E90E5B7}"/>
              </a:ext>
            </a:extLst>
          </p:cNvPr>
          <p:cNvSpPr/>
          <p:nvPr/>
        </p:nvSpPr>
        <p:spPr>
          <a:xfrm>
            <a:off x="569681" y="2348211"/>
            <a:ext cx="1484481" cy="110421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초기 핀 및 변수 설정</a:t>
            </a:r>
          </a:p>
        </p:txBody>
      </p:sp>
      <p:sp>
        <p:nvSpPr>
          <p:cNvPr id="5" name="사각형: 잘린 대각선 방향 모서리 16">
            <a:extLst>
              <a:ext uri="{FF2B5EF4-FFF2-40B4-BE49-F238E27FC236}">
                <a16:creationId xmlns:a16="http://schemas.microsoft.com/office/drawing/2014/main" id="{F1828209-981B-F112-2C7E-134618A687B0}"/>
              </a:ext>
            </a:extLst>
          </p:cNvPr>
          <p:cNvSpPr/>
          <p:nvPr/>
        </p:nvSpPr>
        <p:spPr>
          <a:xfrm>
            <a:off x="9351992" y="4471129"/>
            <a:ext cx="1466150" cy="1755020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 Watch Dog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확인용 </a:t>
            </a:r>
            <a:r>
              <a:rPr lang="en-US" altLang="ko-KR" dirty="0">
                <a:solidFill>
                  <a:schemeClr val="tx1"/>
                </a:solidFill>
              </a:rPr>
              <a:t>LED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4836062-ADE9-8F23-B8A4-83AC4D86FF41}"/>
              </a:ext>
            </a:extLst>
          </p:cNvPr>
          <p:cNvCxnSpPr>
            <a:cxnSpLocks/>
          </p:cNvCxnSpPr>
          <p:nvPr/>
        </p:nvCxnSpPr>
        <p:spPr>
          <a:xfrm flipH="1">
            <a:off x="8082762" y="3674533"/>
            <a:ext cx="1679305" cy="1427709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잘린 대각선 방향 모서리 14">
            <a:extLst>
              <a:ext uri="{FF2B5EF4-FFF2-40B4-BE49-F238E27FC236}">
                <a16:creationId xmlns:a16="http://schemas.microsoft.com/office/drawing/2014/main" id="{1E59643E-4309-FF14-E03A-6DD516E9955E}"/>
              </a:ext>
            </a:extLst>
          </p:cNvPr>
          <p:cNvSpPr/>
          <p:nvPr/>
        </p:nvSpPr>
        <p:spPr>
          <a:xfrm>
            <a:off x="8880575" y="3243582"/>
            <a:ext cx="1484481" cy="590151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MsTimer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59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</TotalTime>
  <Words>739</Words>
  <Application>Microsoft Office PowerPoint</Application>
  <PresentationFormat>와이드스크린</PresentationFormat>
  <Paragraphs>279</Paragraphs>
  <Slides>29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Arduino I2C통신</vt:lpstr>
      <vt:lpstr>PowerPoint 프레젠테이션</vt:lpstr>
      <vt:lpstr>프로젝트 목적</vt:lpstr>
      <vt:lpstr>PowerPoint 프레젠테이션</vt:lpstr>
      <vt:lpstr>Arduino 회로</vt:lpstr>
      <vt:lpstr>Arduino 회로</vt:lpstr>
      <vt:lpstr>Flowchart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결과 동영상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I2C통신</dc:title>
  <dc:creator>user</dc:creator>
  <cp:lastModifiedBy>최 정훈</cp:lastModifiedBy>
  <cp:revision>89</cp:revision>
  <dcterms:created xsi:type="dcterms:W3CDTF">2023-05-02T03:00:52Z</dcterms:created>
  <dcterms:modified xsi:type="dcterms:W3CDTF">2023-05-04T09:27:55Z</dcterms:modified>
</cp:coreProperties>
</file>